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notesMasterIdLst>
    <p:notesMasterId r:id="rId13"/>
  </p:notesMasterIdLst>
  <p:sldIdLst>
    <p:sldId id="303" r:id="rId8"/>
    <p:sldId id="2146847968" r:id="rId9"/>
    <p:sldId id="2146848082" r:id="rId10"/>
    <p:sldId id="2146848083" r:id="rId11"/>
    <p:sldId id="30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A"/>
    <a:srgbClr val="F5F8FC"/>
    <a:srgbClr val="D0CECE"/>
    <a:srgbClr val="F2F2F2"/>
    <a:srgbClr val="FFFFFF"/>
    <a:srgbClr val="107C41"/>
    <a:srgbClr val="4472C4"/>
    <a:srgbClr val="FFFF00"/>
    <a:srgbClr val="6600CC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C7ED5-778A-4449-8A22-D0DE138AE006}" v="303" dt="2026-05-28T05:57:28.192"/>
    <p1510:client id="{CE17DD11-4774-4712-BF65-F03A862916BF}" v="61" dt="2026-05-30T02:01:34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80" autoAdjust="0"/>
    <p:restoredTop sz="97097" autoAdjust="0"/>
  </p:normalViewPr>
  <p:slideViewPr>
    <p:cSldViewPr snapToGrid="0">
      <p:cViewPr>
        <p:scale>
          <a:sx n="127" d="100"/>
          <a:sy n="127" d="100"/>
        </p:scale>
        <p:origin x="896" y="99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8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縣　一真" userId="F/XYp2zPrGrA97nSAzybWd9sCZGiHhAxUAWrdqH5dNM=" providerId="None" clId="Web-{1DE32BFC-BED8-48A2-A2B2-C6253AF82E97}"/>
    <pc:docChg chg="addSld delSld modSld sldOrd">
      <pc:chgData name="山縣　一真" userId="F/XYp2zPrGrA97nSAzybWd9sCZGiHhAxUAWrdqH5dNM=" providerId="None" clId="Web-{1DE32BFC-BED8-48A2-A2B2-C6253AF82E97}" dt="2026-05-27T05:50:46.925" v="16"/>
      <pc:docMkLst>
        <pc:docMk/>
      </pc:docMkLst>
      <pc:sldChg chg="addSp delSp modSp add ord replId">
        <pc:chgData name="山縣　一真" userId="F/XYp2zPrGrA97nSAzybWd9sCZGiHhAxUAWrdqH5dNM=" providerId="None" clId="Web-{1DE32BFC-BED8-48A2-A2B2-C6253AF82E97}" dt="2026-05-27T05:50:41.925" v="15"/>
        <pc:sldMkLst>
          <pc:docMk/>
          <pc:sldMk cId="469918805" sldId="2146848082"/>
        </pc:sldMkLst>
        <pc:spChg chg="mod">
          <ac:chgData name="山縣　一真" userId="F/XYp2zPrGrA97nSAzybWd9sCZGiHhAxUAWrdqH5dNM=" providerId="None" clId="Web-{1DE32BFC-BED8-48A2-A2B2-C6253AF82E97}" dt="2026-05-27T05:50:36.144" v="13" actId="1076"/>
          <ac:spMkLst>
            <pc:docMk/>
            <pc:sldMk cId="469918805" sldId="2146848082"/>
            <ac:spMk id="11" creationId="{3A35A2FB-0B20-61C7-2B2B-3657EF1AE77D}"/>
          </ac:spMkLst>
        </pc:spChg>
        <pc:spChg chg="mod">
          <ac:chgData name="山縣　一真" userId="F/XYp2zPrGrA97nSAzybWd9sCZGiHhAxUAWrdqH5dNM=" providerId="None" clId="Web-{1DE32BFC-BED8-48A2-A2B2-C6253AF82E97}" dt="2026-05-27T05:50:39.175" v="14" actId="1076"/>
          <ac:spMkLst>
            <pc:docMk/>
            <pc:sldMk cId="469918805" sldId="2146848082"/>
            <ac:spMk id="13" creationId="{FBBC35B6-A928-B6DC-C790-BFD537AC7CDE}"/>
          </ac:spMkLst>
        </pc:spChg>
        <pc:picChg chg="add mod ord">
          <ac:chgData name="山縣　一真" userId="F/XYp2zPrGrA97nSAzybWd9sCZGiHhAxUAWrdqH5dNM=" providerId="None" clId="Web-{1DE32BFC-BED8-48A2-A2B2-C6253AF82E97}" dt="2026-05-27T05:50:32.487" v="12" actId="14100"/>
          <ac:picMkLst>
            <pc:docMk/>
            <pc:sldMk cId="469918805" sldId="2146848082"/>
            <ac:picMk id="9" creationId="{F80532A7-B5B7-F038-9388-2342028D5EBD}"/>
          </ac:picMkLst>
        </pc:picChg>
      </pc:sldChg>
    </pc:docChg>
  </pc:docChgLst>
  <pc:docChgLst>
    <pc:chgData name="山縣　一真" userId="F/XYp2zPrGrA97nSAzybWd9sCZGiHhAxUAWrdqH5dNM=" providerId="None" clId="Web-{86F04673-0E4D-4FCB-BDE5-BA88D10FF4BE}"/>
    <pc:docChg chg="delSld modSld">
      <pc:chgData name="山縣　一真" userId="F/XYp2zPrGrA97nSAzybWd9sCZGiHhAxUAWrdqH5dNM=" providerId="None" clId="Web-{86F04673-0E4D-4FCB-BDE5-BA88D10FF4BE}" dt="2026-05-05T06:49:46.091" v="464" actId="1076"/>
      <pc:docMkLst>
        <pc:docMk/>
      </pc:docMkLst>
      <pc:sldChg chg="modSp">
        <pc:chgData name="山縣　一真" userId="F/XYp2zPrGrA97nSAzybWd9sCZGiHhAxUAWrdqH5dNM=" providerId="None" clId="Web-{86F04673-0E4D-4FCB-BDE5-BA88D10FF4BE}" dt="2026-05-05T06:33:13.338" v="2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86F04673-0E4D-4FCB-BDE5-BA88D10FF4BE}" dt="2026-05-05T06:33:13.338" v="2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86F04673-0E4D-4FCB-BDE5-BA88D10FF4BE}" dt="2026-05-05T06:41:14.531" v="341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6F04673-0E4D-4FCB-BDE5-BA88D10FF4BE}" dt="2026-05-05T06:41:14.531" v="341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8A1B0C7D-2DCA-4ABE-B339-2295FC144214}"/>
    <pc:docChg chg="modSld">
      <pc:chgData name="山縣　一真" userId="F/XYp2zPrGrA97nSAzybWd9sCZGiHhAxUAWrdqH5dNM=" providerId="None" clId="Web-{8A1B0C7D-2DCA-4ABE-B339-2295FC144214}" dt="2026-05-06T23:57:14.663" v="55"/>
      <pc:docMkLst>
        <pc:docMk/>
      </pc:docMkLst>
      <pc:sldChg chg="modSp">
        <pc:chgData name="山縣　一真" userId="F/XYp2zPrGrA97nSAzybWd9sCZGiHhAxUAWrdqH5dNM=" providerId="None" clId="Web-{8A1B0C7D-2DCA-4ABE-B339-2295FC144214}" dt="2026-05-06T23:57:14.663" v="55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A1B0C7D-2DCA-4ABE-B339-2295FC144214}" dt="2026-05-06T23:57:14.663" v="55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平田　弘達" userId="R/9lucZi4yP+rqs46I2oUHmdcNeMjE3eY95DsI1cuGY=" providerId="None" clId="Web-{0F9886A2-1E6B-49AC-90BA-DB49D04C3680}"/>
    <pc:docChg chg="modSld">
      <pc:chgData name="平田　弘達" userId="R/9lucZi4yP+rqs46I2oUHmdcNeMjE3eY95DsI1cuGY=" providerId="None" clId="Web-{0F9886A2-1E6B-49AC-90BA-DB49D04C3680}" dt="2026-05-07T00:36:05.507" v="144" actId="20577"/>
      <pc:docMkLst>
        <pc:docMk/>
      </pc:docMkLst>
      <pc:sldChg chg="modSp">
        <pc:chgData name="平田　弘達" userId="R/9lucZi4yP+rqs46I2oUHmdcNeMjE3eY95DsI1cuGY=" providerId="None" clId="Web-{0F9886A2-1E6B-49AC-90BA-DB49D04C3680}" dt="2026-05-07T00:29:45.594" v="82"/>
        <pc:sldMkLst>
          <pc:docMk/>
          <pc:sldMk cId="3098748527" sldId="2146847968"/>
        </pc:sldMkLst>
        <pc:graphicFrameChg chg="mod modGraphic">
          <ac:chgData name="平田　弘達" userId="R/9lucZi4yP+rqs46I2oUHmdcNeMjE3eY95DsI1cuGY=" providerId="None" clId="Web-{0F9886A2-1E6B-49AC-90BA-DB49D04C3680}" dt="2026-05-07T00:29:45.594" v="82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CE17DD11-4774-4712-BF65-F03A862916BF}"/>
    <pc:docChg chg="modSld">
      <pc:chgData name="山縣　一真" userId="F/XYp2zPrGrA97nSAzybWd9sCZGiHhAxUAWrdqH5dNM=" providerId="None" clId="Web-{CE17DD11-4774-4712-BF65-F03A862916BF}" dt="2026-05-30T02:00:14.187" v="55"/>
      <pc:docMkLst>
        <pc:docMk/>
      </pc:docMkLst>
      <pc:sldChg chg="modSp">
        <pc:chgData name="山縣　一真" userId="F/XYp2zPrGrA97nSAzybWd9sCZGiHhAxUAWrdqH5dNM=" providerId="None" clId="Web-{CE17DD11-4774-4712-BF65-F03A862916BF}" dt="2026-05-30T02:00:14.187" v="55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CE17DD11-4774-4712-BF65-F03A862916BF}" dt="2026-05-30T02:00:14.187" v="55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平田　弘達" userId="R/9lucZi4yP+rqs46I2oUHmdcNeMjE3eY95DsI1cuGY=" providerId="None" clId="Web-{951D738C-40D4-40C5-9078-07E7AEAAE74B}"/>
    <pc:docChg chg="modSld">
      <pc:chgData name="平田　弘達" userId="R/9lucZi4yP+rqs46I2oUHmdcNeMjE3eY95DsI1cuGY=" providerId="None" clId="Web-{951D738C-40D4-40C5-9078-07E7AEAAE74B}" dt="2026-05-26T05:50:03.783" v="1" actId="1076"/>
      <pc:docMkLst>
        <pc:docMk/>
      </pc:docMkLst>
    </pc:docChg>
  </pc:docChgLst>
  <pc:docChgLst>
    <pc:chgData name="山縣　一真" userId="F/XYp2zPrGrA97nSAzybWd9sCZGiHhAxUAWrdqH5dNM=" providerId="None" clId="Web-{C279B74A-75B3-4E77-BE2A-1A85128BC11F}"/>
    <pc:docChg chg="modSld">
      <pc:chgData name="山縣　一真" userId="F/XYp2zPrGrA97nSAzybWd9sCZGiHhAxUAWrdqH5dNM=" providerId="None" clId="Web-{C279B74A-75B3-4E77-BE2A-1A85128BC11F}" dt="2026-05-05T06:52:45.762" v="24"/>
      <pc:docMkLst>
        <pc:docMk/>
      </pc:docMkLst>
    </pc:docChg>
  </pc:docChgLst>
  <pc:docChgLst>
    <pc:chgData name="山縣　一真" userId="F/XYp2zPrGrA97nSAzybWd9sCZGiHhAxUAWrdqH5dNM=" providerId="None" clId="Web-{A80C7ED5-778A-4449-8A22-D0DE138AE006}"/>
    <pc:docChg chg="modSld">
      <pc:chgData name="山縣　一真" userId="F/XYp2zPrGrA97nSAzybWd9sCZGiHhAxUAWrdqH5dNM=" providerId="None" clId="Web-{A80C7ED5-778A-4449-8A22-D0DE138AE006}" dt="2026-05-28T05:57:28.192" v="286"/>
      <pc:docMkLst>
        <pc:docMk/>
      </pc:docMkLst>
      <pc:sldChg chg="modSp">
        <pc:chgData name="山縣　一真" userId="F/XYp2zPrGrA97nSAzybWd9sCZGiHhAxUAWrdqH5dNM=" providerId="None" clId="Web-{A80C7ED5-778A-4449-8A22-D0DE138AE006}" dt="2026-05-28T04:31:44.243" v="0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A80C7ED5-778A-4449-8A22-D0DE138AE006}" dt="2026-05-28T04:31:44.243" v="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A80C7ED5-778A-4449-8A22-D0DE138AE006}" dt="2026-05-28T05:57:28.192" v="286"/>
        <pc:sldMkLst>
          <pc:docMk/>
          <pc:sldMk cId="3098748527" sldId="2146847968"/>
        </pc:sldMkLst>
        <pc:spChg chg="mod">
          <ac:chgData name="山縣　一真" userId="F/XYp2zPrGrA97nSAzybWd9sCZGiHhAxUAWrdqH5dNM=" providerId="None" clId="Web-{A80C7ED5-778A-4449-8A22-D0DE138AE006}" dt="2026-05-28T04:33:40.560" v="7" actId="20577"/>
          <ac:spMkLst>
            <pc:docMk/>
            <pc:sldMk cId="3098748527" sldId="2146847968"/>
            <ac:spMk id="7" creationId="{DD488F41-3E33-AE77-95FA-CEE1A3DAC29B}"/>
          </ac:spMkLst>
        </pc:spChg>
        <pc:graphicFrameChg chg="mod modGraphic">
          <ac:chgData name="山縣　一真" userId="F/XYp2zPrGrA97nSAzybWd9sCZGiHhAxUAWrdqH5dNM=" providerId="None" clId="Web-{A80C7ED5-778A-4449-8A22-D0DE138AE006}" dt="2026-05-28T05:57:28.192" v="286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8DA79CD3-39F2-4FCB-A862-E37D60AF3FA5}"/>
    <pc:docChg chg="delSld modSld">
      <pc:chgData name="山縣　一真" userId="F/XYp2zPrGrA97nSAzybWd9sCZGiHhAxUAWrdqH5dNM=" providerId="None" clId="Web-{8DA79CD3-39F2-4FCB-A862-E37D60AF3FA5}" dt="2026-05-26T05:04:32.820" v="264" actId="1076"/>
      <pc:docMkLst>
        <pc:docMk/>
      </pc:docMkLst>
      <pc:sldChg chg="modSp">
        <pc:chgData name="山縣　一真" userId="F/XYp2zPrGrA97nSAzybWd9sCZGiHhAxUAWrdqH5dNM=" providerId="None" clId="Web-{8DA79CD3-39F2-4FCB-A862-E37D60AF3FA5}" dt="2026-05-26T04:42:16.020" v="3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8DA79CD3-39F2-4FCB-A862-E37D60AF3FA5}" dt="2026-05-26T04:42:16.020" v="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8DA79CD3-39F2-4FCB-A862-E37D60AF3FA5}" dt="2026-05-26T04:44:05.645" v="177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DA79CD3-39F2-4FCB-A862-E37D60AF3FA5}" dt="2026-05-26T04:44:05.645" v="177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05522-3FFB-4792-B068-A5C565382FBB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E2816-1C42-4A8F-8890-D40774E99B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62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F16A8-7790-6306-440C-274ADF7CC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1302CB-EAB6-FFDD-FED8-1F9009EE1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6D658B-FF4D-3834-D09E-53BDCE271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D9AFAE-AE6F-32A6-B7CE-27676896E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E2816-1C42-4A8F-8890-D40774E99B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45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7AE279A-F0C1-48E3-BD9D-AB40FF275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1753" y="184651"/>
            <a:ext cx="9749589" cy="39888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5523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48360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56674"/>
            <a:ext cx="11137900" cy="945545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 </a:t>
            </a: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Construction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 </a:t>
            </a:r>
            <a:r>
              <a:rPr lang="en-US" altLang="ja-JP">
                <a:latin typeface="小塚ゴシック Pr6N B"/>
                <a:ea typeface="小塚ゴシック Pr6N B"/>
                <a:cs typeface="Lucida Sans Unicode"/>
              </a:rPr>
              <a:t>Groupware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>
                <a:latin typeface="小塚ゴシック Pr6N B"/>
                <a:ea typeface="小塚ゴシック Pr6N B"/>
                <a:cs typeface="Lucida Sans Unicode"/>
              </a:rPr>
              <a:t>2026.6.9(</a:t>
            </a:r>
            <a:r>
              <a:rPr lang="ja-JP" altLang="en-US">
                <a:latin typeface="小塚ゴシック Pr6N B"/>
                <a:ea typeface="小塚ゴシック Pr6N B"/>
                <a:cs typeface="Lucida Sans Unicode"/>
              </a:rPr>
              <a:t>予定</a:t>
            </a:r>
            <a:r>
              <a:rPr lang="en-US" altLang="ja-JP">
                <a:latin typeface="小塚ゴシック Pr6N B"/>
                <a:ea typeface="小塚ゴシック Pr6N B"/>
                <a:cs typeface="Lucida Sans Unicode"/>
              </a:rPr>
              <a:t>)</a:t>
            </a:r>
            <a:r>
              <a:rPr lang="ja-JP" altLang="en-US">
                <a:latin typeface="小塚ゴシック Pr6N B"/>
                <a:ea typeface="小塚ゴシック Pr6N B"/>
                <a:cs typeface="Lucida Sans Unicode"/>
              </a:rPr>
              <a:t>リリース版について</a:t>
            </a:r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B28A-50B1-1932-8375-68BB4965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C12D4E3C-945D-2ACA-45B0-C302624A2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866664"/>
              </p:ext>
            </p:extLst>
          </p:nvPr>
        </p:nvGraphicFramePr>
        <p:xfrm>
          <a:off x="143996" y="1612659"/>
          <a:ext cx="11923057" cy="4681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442565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77002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4130787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2926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NO.</a:t>
                      </a:r>
                      <a:endParaRPr kumimoji="1" lang="ja-JP" altLang="en-US" sz="1300" b="1" dirty="0">
                        <a:solidFill>
                          <a:schemeClr val="bg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機能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概要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詳細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1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UIUXのアップデート</a:t>
                      </a:r>
                      <a:endParaRPr kumimoji="1" lang="ja-JP"/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機能改善です。</a:t>
                      </a:r>
                      <a:br>
                        <a:rPr lang="ja-JP" sz="1100" b="0" i="0" u="none" strike="noStrike" noProof="0" dirty="0">
                          <a:solidFill>
                            <a:srgbClr val="000000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サイドメニュー、ヘッダーの構成を変更し、メインコンテンツ領域を拡大し、​操作しやすいように変更しました。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ja-JP" altLang="en-US" sz="1100" b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次ページ以降の説明をご参照ください</a:t>
                      </a:r>
                      <a:r>
                        <a:rPr kumimoji="1" lang="ja-JP" altLang="en-US" sz="1100" b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。</a:t>
                      </a:r>
                      <a:endParaRPr kumimoji="1" lang="en-US" altLang="ja-JP" sz="1100" b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632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2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パブリック共有</a:t>
                      </a:r>
                      <a:endParaRPr kumimoji="1" lang="ja-JP" altLang="en-US" sz="1300" b="0" kern="1200" dirty="0">
                        <a:solidFill>
                          <a:schemeClr val="tx1"/>
                        </a:solidFill>
                        <a:latin typeface="Meiryo"/>
                        <a:ea typeface="Meiryo"/>
                        <a:cs typeface="+mn-cs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機能改善です。</a:t>
                      </a:r>
                      <a:br>
                        <a:rPr lang="ja-JP" altLang="en-US" sz="1100" b="0" i="0" u="none" strike="noStrike" noProof="0" dirty="0">
                          <a:solidFill>
                            <a:srgbClr val="000000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パブリック共有の有効期間に168時間（７日）を追加しました。</a:t>
                      </a:r>
                      <a:endParaRPr lang="ja-JP" altLang="en-US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左記の通り。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141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3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チーム、組織</a:t>
                      </a:r>
                      <a:endParaRPr kumimoji="1" lang="ja-JP" altLang="en-US" sz="1300" b="0" kern="1200" dirty="0">
                        <a:solidFill>
                          <a:schemeClr val="tx1"/>
                        </a:solidFill>
                        <a:latin typeface="Meiryo"/>
                        <a:ea typeface="Meiryo"/>
                        <a:cs typeface="+mn-cs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機能改善です。</a:t>
                      </a:r>
                      <a:br>
                        <a:rPr lang="ja-JP" altLang="en-US" sz="1100" b="0" i="0" u="none" strike="noStrike" noProof="0" dirty="0">
                          <a:solidFill>
                            <a:srgbClr val="000000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ja-JP" altLang="en-US" sz="1100" b="0" i="0" u="none" strike="noStrike" noProof="0" dirty="0">
                          <a:solidFill>
                            <a:srgbClr val="000000"/>
                          </a:solidFill>
                          <a:latin typeface="Meiryo"/>
                          <a:ea typeface="Meiryo"/>
                        </a:rPr>
                        <a:t>「</a:t>
                      </a: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グループ」を「チーム」に、「企業」は「組織」に名称変更を行いました。それに伴い、画面の表示も修正しております。</a:t>
                      </a:r>
                      <a:endParaRPr lang="ja-JP" altLang="en-US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左記の通り。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3554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4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チームでの招待</a:t>
                      </a:r>
                      <a:endParaRPr kumimoji="1" lang="ja-JP" altLang="en-US" sz="1300" b="0" kern="1200" dirty="0">
                        <a:solidFill>
                          <a:schemeClr val="tx1"/>
                        </a:solidFill>
                        <a:latin typeface="Meiryo"/>
                        <a:ea typeface="Meiryo"/>
                        <a:cs typeface="+mn-cs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機能改善です。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現場にユーザーを招待する場合、チーム単位でまとめて招待することが可能になりました。</a:t>
                      </a:r>
                      <a:endParaRPr lang="ja-JP" altLang="en-US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次ページ以降の説明をご参照ください。</a:t>
                      </a:r>
                      <a:endParaRPr kumimoji="1" lang="ja-JP"/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31207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5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エラーメッセージ</a:t>
                      </a:r>
                      <a:endParaRPr kumimoji="1" lang="ja-JP" altLang="en-US" sz="1300" b="0" kern="1200" dirty="0">
                        <a:solidFill>
                          <a:schemeClr val="tx1"/>
                        </a:solidFill>
                        <a:latin typeface="Meiryo"/>
                        <a:ea typeface="Meiryo"/>
                        <a:cs typeface="+mn-cs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不具合改修です。</a:t>
                      </a:r>
                      <a:br>
                        <a:rPr lang="ja-JP" altLang="en-US" sz="1100" b="0" i="0" u="none" strike="noStrike" noProof="0" dirty="0">
                          <a:solidFill>
                            <a:srgbClr val="000000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アップロード上限ファイル数のエラーメッセージ文言を修正しました。</a:t>
                      </a:r>
                      <a:endParaRPr lang="ja-JP" altLang="en-US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左記の通り。</a:t>
                      </a:r>
                      <a:endParaRPr kumimoji="1" lang="ja-JP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02643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6</a:t>
                      </a:r>
                      <a:endParaRPr kumimoji="1" lang="en-US" altLang="ja-JP" sz="150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ja-JP" alt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電子納品</a:t>
                      </a:r>
                      <a:endParaRPr kumimoji="1" lang="ja-JP" altLang="en-US" sz="1300" b="0" kern="1200" dirty="0">
                        <a:solidFill>
                          <a:schemeClr val="tx1"/>
                        </a:solidFill>
                        <a:latin typeface="Meiryo"/>
                        <a:ea typeface="Meiryo"/>
                        <a:cs typeface="+mn-cs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機能改善です。</a:t>
                      </a:r>
                      <a:endParaRPr lang="en-US" altLang="ja-JP" sz="1100" b="0" i="0" u="none" strike="noStrike" noProof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設計書コードの入力文字を半角数字のみに制限しました。</a:t>
                      </a:r>
                      <a:endParaRPr lang="ja-JP" altLang="en-US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左記の通り。</a:t>
                      </a:r>
                      <a:endParaRPr kumimoji="1" lang="ja-JP" sz="1100" b="0" i="0" u="none" strike="noStrike" noProof="0" dirty="0">
                        <a:solidFill>
                          <a:schemeClr val="tx1"/>
                        </a:solidFill>
                        <a:latin typeface="Meiryo"/>
                        <a:ea typeface="Meiryo"/>
                      </a:endParaRP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156954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FC56AD-8327-AB87-7474-74E2099313D9}"/>
              </a:ext>
            </a:extLst>
          </p:cNvPr>
          <p:cNvSpPr txBox="1"/>
          <p:nvPr/>
        </p:nvSpPr>
        <p:spPr>
          <a:xfrm>
            <a:off x="143360" y="760797"/>
            <a:ext cx="1177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Smart Construction Groupware</a:t>
            </a:r>
            <a:r>
              <a:rPr kumimoji="1" lang="ja-JP" altLang="en-US" dirty="0">
                <a:latin typeface="Meiryo" panose="020B0604030504040204" pitchFamily="34" charset="-128"/>
                <a:ea typeface="Meiryo" panose="020B0604030504040204" pitchFamily="34" charset="-128"/>
              </a:rPr>
              <a:t>のアップデートについて、以下の日程・内容にてリリースを致します。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D488F41-3E33-AE77-95FA-CEE1A3DAC29B}"/>
              </a:ext>
            </a:extLst>
          </p:cNvPr>
          <p:cNvSpPr txBox="1"/>
          <p:nvPr/>
        </p:nvSpPr>
        <p:spPr>
          <a:xfrm>
            <a:off x="411717" y="1221263"/>
            <a:ext cx="78178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b="1" u="sng">
                <a:latin typeface="Meiryo"/>
                <a:ea typeface="Meiryo"/>
              </a:rPr>
              <a:t>リリース作業日程：日本時間　</a:t>
            </a:r>
            <a:r>
              <a:rPr lang="en-US" altLang="ja-JP" b="1" u="sng" dirty="0">
                <a:latin typeface="Meiryo"/>
                <a:ea typeface="Meiryo"/>
              </a:rPr>
              <a:t>6</a:t>
            </a:r>
            <a:r>
              <a:rPr lang="ja-JP" altLang="en-US" b="1" u="sng">
                <a:latin typeface="Meiryo"/>
                <a:ea typeface="Meiryo"/>
              </a:rPr>
              <a:t>月9日</a:t>
            </a:r>
            <a:r>
              <a:rPr lang="en-US" altLang="ja-JP" b="1" u="sng" dirty="0">
                <a:latin typeface="Meiryo"/>
                <a:ea typeface="Meiryo"/>
              </a:rPr>
              <a:t>(火)(</a:t>
            </a:r>
            <a:r>
              <a:rPr lang="ja-JP" altLang="en-US" b="1" u="sng">
                <a:latin typeface="Meiryo"/>
                <a:ea typeface="Meiryo"/>
              </a:rPr>
              <a:t>予定</a:t>
            </a:r>
            <a:r>
              <a:rPr lang="en-US" altLang="ja-JP" b="1" u="sng" dirty="0">
                <a:latin typeface="Meiryo"/>
                <a:ea typeface="Meiryo"/>
              </a:rPr>
              <a:t>)</a:t>
            </a:r>
            <a:r>
              <a:rPr lang="ja-JP" altLang="en-US" b="1" u="sng" dirty="0">
                <a:latin typeface="Meiryo"/>
                <a:ea typeface="Meiryo"/>
              </a:rPr>
              <a:t>　13</a:t>
            </a:r>
            <a:r>
              <a:rPr lang="en-US" altLang="ja-JP" b="1" u="sng" dirty="0">
                <a:latin typeface="Meiryo"/>
                <a:ea typeface="Meiryo"/>
              </a:rPr>
              <a:t>:00</a:t>
            </a:r>
            <a:r>
              <a:rPr lang="ja-JP" altLang="en-US" b="1" u="sng">
                <a:latin typeface="Meiryo"/>
                <a:ea typeface="Meiryo"/>
              </a:rPr>
              <a:t>～15</a:t>
            </a:r>
            <a:r>
              <a:rPr lang="en-US" altLang="ja-JP" b="1" u="sng" dirty="0">
                <a:latin typeface="Meiryo"/>
                <a:ea typeface="Meiryo"/>
              </a:rPr>
              <a:t>:00</a:t>
            </a:r>
          </a:p>
        </p:txBody>
      </p:sp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9A5A4111-5371-DC88-7CE0-F67D1BEC8034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リリース項目一覧</a:t>
            </a:r>
          </a:p>
        </p:txBody>
      </p:sp>
    </p:spTree>
    <p:extLst>
      <p:ext uri="{BB962C8B-B14F-4D97-AF65-F5344CB8AC3E}">
        <p14:creationId xmlns:p14="http://schemas.microsoft.com/office/powerpoint/2010/main" val="309874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CA369-9FCE-2492-C24D-33A865E3A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3D5CE1F9-DA9C-00E9-BEDD-1CD335196483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メイリオ"/>
                <a:ea typeface="メイリオ"/>
              </a:rPr>
              <a:t>リリース項目</a:t>
            </a:r>
            <a:r>
              <a:rPr lang="en-US" altLang="ja-JP" dirty="0">
                <a:latin typeface="メイリオ"/>
                <a:ea typeface="メイリオ"/>
              </a:rPr>
              <a:t>No.1</a:t>
            </a:r>
            <a:endParaRPr lang="ja-JP" altLang="en-US" dirty="0">
              <a:latin typeface="メイリオ"/>
              <a:ea typeface="メイリオ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47E433-30F6-DE89-79D8-EE9E892715BB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ja-JP" sz="1400" u="sng" dirty="0">
                <a:solidFill>
                  <a:srgbClr val="1D1C1D"/>
                </a:solidFill>
                <a:latin typeface="游ゴシック Medium"/>
                <a:ea typeface="游ゴシック Medium"/>
              </a:rPr>
              <a:t>No.1</a:t>
            </a:r>
            <a:endParaRPr lang="en-US" altLang="ja-JP" sz="1400" u="sng">
              <a:solidFill>
                <a:srgbClr val="1D1C1D"/>
              </a:solidFill>
              <a:latin typeface="游ゴシック Medium"/>
              <a:ea typeface="游ゴシック Mediu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400">
                <a:latin typeface="Meiryo"/>
                <a:ea typeface="Meiryo"/>
              </a:rPr>
              <a:t>サイドメニュー、ヘッダーの構成を変更し、メインコンテンツ領域を拡大し、​操作しやすいように変更しました。</a:t>
            </a:r>
            <a:endParaRPr lang="ja-JP" sz="1400">
              <a:latin typeface="游ゴシック Medium"/>
              <a:ea typeface="游ゴシック Medium"/>
              <a:cs typeface="+mn-lt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A35A2FB-0B20-61C7-2B2B-3657EF1AE77D}"/>
              </a:ext>
            </a:extLst>
          </p:cNvPr>
          <p:cNvSpPr/>
          <p:nvPr/>
        </p:nvSpPr>
        <p:spPr>
          <a:xfrm>
            <a:off x="14109867" y="2967227"/>
            <a:ext cx="1163317" cy="3204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グラフィックス 1" descr="右向き指示マーク 単色塗りつぶし">
            <a:extLst>
              <a:ext uri="{FF2B5EF4-FFF2-40B4-BE49-F238E27FC236}">
                <a16:creationId xmlns:a16="http://schemas.microsoft.com/office/drawing/2014/main" id="{9118D534-0A1F-B0E4-A870-84CE8751C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4538656" y="3290517"/>
            <a:ext cx="551543" cy="51525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0863638-30C6-AEA7-C3C5-99989169E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425" y="2323425"/>
            <a:ext cx="5774597" cy="3384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4B03796-6F08-FA94-8B58-D0012BDAF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51" y="2323425"/>
            <a:ext cx="5565599" cy="3384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99ABC2-389F-74D2-06FD-CCFADE0DD19C}"/>
              </a:ext>
            </a:extLst>
          </p:cNvPr>
          <p:cNvSpPr txBox="1"/>
          <p:nvPr/>
        </p:nvSpPr>
        <p:spPr>
          <a:xfrm>
            <a:off x="1849271" y="185802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従来の現場一覧画面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14C1D4-87FE-62E4-7E47-D7C37B55FD38}"/>
              </a:ext>
            </a:extLst>
          </p:cNvPr>
          <p:cNvSpPr txBox="1"/>
          <p:nvPr/>
        </p:nvSpPr>
        <p:spPr>
          <a:xfrm>
            <a:off x="7984786" y="1858020"/>
            <a:ext cx="215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>
                <a:solidFill>
                  <a:srgbClr val="0000DA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新しい現場一覧画面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23D12EF-753D-10FF-45F4-D32389F82852}"/>
              </a:ext>
            </a:extLst>
          </p:cNvPr>
          <p:cNvCxnSpPr/>
          <p:nvPr/>
        </p:nvCxnSpPr>
        <p:spPr>
          <a:xfrm>
            <a:off x="5907741" y="1721224"/>
            <a:ext cx="0" cy="465268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E6910724-D056-7C90-D268-A97B4A240387}"/>
              </a:ext>
            </a:extLst>
          </p:cNvPr>
          <p:cNvSpPr/>
          <p:nvPr/>
        </p:nvSpPr>
        <p:spPr>
          <a:xfrm>
            <a:off x="1014458" y="3391460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BC784CA7-8FAA-D34F-6971-4B498E92E1AE}"/>
              </a:ext>
            </a:extLst>
          </p:cNvPr>
          <p:cNvSpPr/>
          <p:nvPr/>
        </p:nvSpPr>
        <p:spPr>
          <a:xfrm>
            <a:off x="1010600" y="397212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5C5E9346-7D05-593F-45A2-072E82F6E159}"/>
              </a:ext>
            </a:extLst>
          </p:cNvPr>
          <p:cNvSpPr/>
          <p:nvPr/>
        </p:nvSpPr>
        <p:spPr>
          <a:xfrm>
            <a:off x="1006742" y="456435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E057A590-6C3F-F42B-7D7F-15F3E1CD34F6}"/>
              </a:ext>
            </a:extLst>
          </p:cNvPr>
          <p:cNvSpPr/>
          <p:nvPr/>
        </p:nvSpPr>
        <p:spPr>
          <a:xfrm>
            <a:off x="1002884" y="5156594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39B652C4-59A8-7B7A-5047-5E2EE1524B14}"/>
              </a:ext>
            </a:extLst>
          </p:cNvPr>
          <p:cNvSpPr/>
          <p:nvPr/>
        </p:nvSpPr>
        <p:spPr>
          <a:xfrm>
            <a:off x="2625263" y="3387604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42F0EAFE-8213-9518-271E-3239598E9E40}"/>
              </a:ext>
            </a:extLst>
          </p:cNvPr>
          <p:cNvSpPr/>
          <p:nvPr/>
        </p:nvSpPr>
        <p:spPr>
          <a:xfrm>
            <a:off x="2621405" y="3968266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F746D6E7-5D6B-4FF0-0D21-FA6B4814A79F}"/>
              </a:ext>
            </a:extLst>
          </p:cNvPr>
          <p:cNvSpPr/>
          <p:nvPr/>
        </p:nvSpPr>
        <p:spPr>
          <a:xfrm>
            <a:off x="2617547" y="456050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AC1FE9FA-1AF8-84C6-D824-9D88851DDA61}"/>
              </a:ext>
            </a:extLst>
          </p:cNvPr>
          <p:cNvSpPr/>
          <p:nvPr/>
        </p:nvSpPr>
        <p:spPr>
          <a:xfrm>
            <a:off x="2613689" y="515273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FDFE415D-4ACA-9B4A-2F4A-80EA69CCF1C8}"/>
              </a:ext>
            </a:extLst>
          </p:cNvPr>
          <p:cNvSpPr/>
          <p:nvPr/>
        </p:nvSpPr>
        <p:spPr>
          <a:xfrm>
            <a:off x="4228319" y="338374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185D3D31-5D2A-0538-CDD7-FD1A04FC01D4}"/>
              </a:ext>
            </a:extLst>
          </p:cNvPr>
          <p:cNvSpPr/>
          <p:nvPr/>
        </p:nvSpPr>
        <p:spPr>
          <a:xfrm>
            <a:off x="4224461" y="3964410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F23910D5-9037-ED30-5301-0F8A34437CCA}"/>
              </a:ext>
            </a:extLst>
          </p:cNvPr>
          <p:cNvSpPr/>
          <p:nvPr/>
        </p:nvSpPr>
        <p:spPr>
          <a:xfrm>
            <a:off x="4220603" y="4556646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A54369FD-E178-4A89-5DCA-A598F945D8CC}"/>
              </a:ext>
            </a:extLst>
          </p:cNvPr>
          <p:cNvSpPr/>
          <p:nvPr/>
        </p:nvSpPr>
        <p:spPr>
          <a:xfrm>
            <a:off x="4216745" y="514888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9D42622F-B554-C368-FFD7-3719EAA315C8}"/>
              </a:ext>
            </a:extLst>
          </p:cNvPr>
          <p:cNvSpPr/>
          <p:nvPr/>
        </p:nvSpPr>
        <p:spPr>
          <a:xfrm>
            <a:off x="6908243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CBF55794-F1D5-3A82-CC20-C4CEBDE6DACD}"/>
              </a:ext>
            </a:extLst>
          </p:cNvPr>
          <p:cNvSpPr/>
          <p:nvPr/>
        </p:nvSpPr>
        <p:spPr>
          <a:xfrm>
            <a:off x="8149587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147B3F98-BE4C-C1CD-D1F0-8988DFC0F17E}"/>
              </a:ext>
            </a:extLst>
          </p:cNvPr>
          <p:cNvSpPr/>
          <p:nvPr/>
        </p:nvSpPr>
        <p:spPr>
          <a:xfrm>
            <a:off x="9419764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B02D0445-A018-33AC-1B3B-C9B16855B350}"/>
              </a:ext>
            </a:extLst>
          </p:cNvPr>
          <p:cNvSpPr/>
          <p:nvPr/>
        </p:nvSpPr>
        <p:spPr>
          <a:xfrm>
            <a:off x="10698179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A8457082-B967-7ECE-08C8-5093ED5E98AC}"/>
              </a:ext>
            </a:extLst>
          </p:cNvPr>
          <p:cNvSpPr/>
          <p:nvPr/>
        </p:nvSpPr>
        <p:spPr>
          <a:xfrm>
            <a:off x="6900003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89A61917-44E9-8034-878D-72A6888E50B5}"/>
              </a:ext>
            </a:extLst>
          </p:cNvPr>
          <p:cNvSpPr/>
          <p:nvPr/>
        </p:nvSpPr>
        <p:spPr>
          <a:xfrm>
            <a:off x="8141347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C4BE715C-7317-A623-B2A7-F812613F7868}"/>
              </a:ext>
            </a:extLst>
          </p:cNvPr>
          <p:cNvSpPr/>
          <p:nvPr/>
        </p:nvSpPr>
        <p:spPr>
          <a:xfrm>
            <a:off x="9411524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18F108CA-8544-A549-FE6A-C86E8BD126CF}"/>
              </a:ext>
            </a:extLst>
          </p:cNvPr>
          <p:cNvSpPr/>
          <p:nvPr/>
        </p:nvSpPr>
        <p:spPr>
          <a:xfrm>
            <a:off x="10689939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D28DF343-9398-2C6C-AB8A-4D4D083A111C}"/>
              </a:ext>
            </a:extLst>
          </p:cNvPr>
          <p:cNvSpPr/>
          <p:nvPr/>
        </p:nvSpPr>
        <p:spPr>
          <a:xfrm>
            <a:off x="6895882" y="4363520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FBBC35B6-A928-B6DC-C790-BFD537AC7CDE}"/>
              </a:ext>
            </a:extLst>
          </p:cNvPr>
          <p:cNvSpPr/>
          <p:nvPr/>
        </p:nvSpPr>
        <p:spPr>
          <a:xfrm>
            <a:off x="6781779" y="5549595"/>
            <a:ext cx="4707855" cy="769264"/>
          </a:xfrm>
          <a:prstGeom prst="wedgeRectCallout">
            <a:avLst>
              <a:gd name="adj1" fmla="val -48821"/>
              <a:gd name="adj2" fmla="val -80803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tx1"/>
                </a:solidFill>
                <a:latin typeface="Meiryo UI"/>
                <a:ea typeface="Meiryo UI"/>
              </a:rPr>
              <a:t>メニューボタンやアカウント設定ボタンが左側に集約されています</a:t>
            </a:r>
            <a:endParaRPr lang="en-US" altLang="ja-JP" sz="1200" dirty="0">
              <a:solidFill>
                <a:schemeClr val="tx1"/>
              </a:solidFill>
              <a:latin typeface="Meiryo UI"/>
              <a:ea typeface="Meiryo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tx1"/>
                </a:solidFill>
                <a:latin typeface="Meiryo UI"/>
                <a:ea typeface="Meiryo UI"/>
              </a:rPr>
              <a:t>通知一覧も左側に表示するように変更しました</a:t>
            </a:r>
            <a:endParaRPr lang="en-US" altLang="ja-JP" sz="1200" dirty="0">
              <a:solidFill>
                <a:schemeClr val="tx1"/>
              </a:solidFill>
              <a:latin typeface="Meiryo UI"/>
              <a:ea typeface="Meiryo U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1200" dirty="0">
                <a:solidFill>
                  <a:schemeClr val="tx1"/>
                </a:solidFill>
                <a:latin typeface="Meiryo UI"/>
                <a:ea typeface="Meiryo UI"/>
              </a:rPr>
              <a:t>TOP</a:t>
            </a:r>
            <a:r>
              <a:rPr lang="ja-JP" altLang="en-US" sz="1200" dirty="0">
                <a:solidFill>
                  <a:schemeClr val="tx1"/>
                </a:solidFill>
                <a:latin typeface="Meiryo UI"/>
                <a:ea typeface="Meiryo UI"/>
              </a:rPr>
              <a:t>バーの表示を削除し、全体的に表示領域を大きくしました</a:t>
            </a:r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918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1344D-99D1-60B2-67B6-A7D98992E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EDB5BA4A-A261-1221-92A8-7E57782FDF74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メイリオ"/>
                <a:ea typeface="メイリオ"/>
              </a:rPr>
              <a:t>リリース項目</a:t>
            </a:r>
            <a:r>
              <a:rPr lang="en-US" altLang="ja-JP" dirty="0">
                <a:latin typeface="メイリオ"/>
                <a:ea typeface="メイリオ"/>
              </a:rPr>
              <a:t>No.4</a:t>
            </a:r>
            <a:endParaRPr lang="ja-JP" altLang="en-US" dirty="0">
              <a:latin typeface="メイリオ"/>
              <a:ea typeface="メイリオ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08EC58-E556-1D82-35D8-7FFFC38193A7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ja-JP" sz="1400" u="sng" dirty="0">
                <a:solidFill>
                  <a:srgbClr val="1D1C1D"/>
                </a:solidFill>
                <a:latin typeface="游ゴシック Medium"/>
                <a:ea typeface="游ゴシック Medium"/>
              </a:rPr>
              <a:t>No.4</a:t>
            </a:r>
            <a:endParaRPr lang="en-US" altLang="ja-JP" sz="1400" u="sng">
              <a:solidFill>
                <a:srgbClr val="1D1C1D"/>
              </a:solidFill>
              <a:latin typeface="游ゴシック Medium"/>
              <a:ea typeface="游ゴシック Medium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ja-JP" altLang="en-US" sz="1400">
                <a:latin typeface="Meiryo"/>
                <a:ea typeface="Meiryo"/>
              </a:rPr>
              <a:t>現場にユーザーを招待する場合、チーム単位でまとめて招待することが可能になりました。</a:t>
            </a:r>
            <a:endParaRPr lang="ja-JP" altLang="en-US" sz="1400" dirty="0">
              <a:latin typeface="Meiryo"/>
              <a:ea typeface="Meiryo"/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F0272A6-0C48-9CF1-AC50-0E4AE595889C}"/>
              </a:ext>
            </a:extLst>
          </p:cNvPr>
          <p:cNvGrpSpPr/>
          <p:nvPr/>
        </p:nvGrpSpPr>
        <p:grpSpPr>
          <a:xfrm>
            <a:off x="2207225" y="1441986"/>
            <a:ext cx="7772400" cy="5086698"/>
            <a:chOff x="2207225" y="1624866"/>
            <a:chExt cx="7772400" cy="508669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DCD1BCB9-0183-8F23-6862-EEA0A154D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7225" y="1624866"/>
              <a:ext cx="7772400" cy="5086698"/>
            </a:xfrm>
            <a:prstGeom prst="rect">
              <a:avLst/>
            </a:prstGeom>
          </p:spPr>
        </p:pic>
        <p:sp>
          <p:nvSpPr>
            <p:cNvPr id="25" name="角丸四角形 24">
              <a:extLst>
                <a:ext uri="{FF2B5EF4-FFF2-40B4-BE49-F238E27FC236}">
                  <a16:creationId xmlns:a16="http://schemas.microsoft.com/office/drawing/2014/main" id="{80DFAC23-4550-BF36-829B-2A82D44CBC16}"/>
                </a:ext>
              </a:extLst>
            </p:cNvPr>
            <p:cNvSpPr/>
            <p:nvPr/>
          </p:nvSpPr>
          <p:spPr>
            <a:xfrm>
              <a:off x="2852100" y="4223149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A3B4A47F-2618-0DD1-BC1C-5FD6C5B9315E}"/>
                </a:ext>
              </a:extLst>
            </p:cNvPr>
            <p:cNvSpPr/>
            <p:nvPr/>
          </p:nvSpPr>
          <p:spPr>
            <a:xfrm>
              <a:off x="2852100" y="4838845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7F5AE307-5F37-04B6-732D-F8F337C32A9E}"/>
                </a:ext>
              </a:extLst>
            </p:cNvPr>
            <p:cNvSpPr/>
            <p:nvPr/>
          </p:nvSpPr>
          <p:spPr>
            <a:xfrm>
              <a:off x="2852100" y="5204605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B6BA22CE-35E3-1B57-732E-1C23FF556155}"/>
                </a:ext>
              </a:extLst>
            </p:cNvPr>
            <p:cNvSpPr/>
            <p:nvPr/>
          </p:nvSpPr>
          <p:spPr>
            <a:xfrm>
              <a:off x="2852100" y="5528029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BD629A2-81EB-A35B-D184-4FEC93647AE9}"/>
                </a:ext>
              </a:extLst>
            </p:cNvPr>
            <p:cNvSpPr/>
            <p:nvPr/>
          </p:nvSpPr>
          <p:spPr>
            <a:xfrm>
              <a:off x="3601244" y="3158984"/>
              <a:ext cx="794561" cy="5161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" name="グラフィックス 1" descr="右向き指示マーク 単色塗りつぶし">
              <a:extLst>
                <a:ext uri="{FF2B5EF4-FFF2-40B4-BE49-F238E27FC236}">
                  <a16:creationId xmlns:a16="http://schemas.microsoft.com/office/drawing/2014/main" id="{73CCD99C-2131-3CF6-5F1F-77117C524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3907231" y="3755525"/>
              <a:ext cx="551543" cy="515258"/>
            </a:xfrm>
            <a:prstGeom prst="rect">
              <a:avLst/>
            </a:prstGeom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FA766E33-C1F7-0609-0751-33729A4D5B14}"/>
                </a:ext>
              </a:extLst>
            </p:cNvPr>
            <p:cNvSpPr/>
            <p:nvPr/>
          </p:nvSpPr>
          <p:spPr>
            <a:xfrm>
              <a:off x="2841159" y="4473348"/>
              <a:ext cx="961419" cy="26486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9" name="グラフィックス 38" descr="右向き指示マーク 単色塗りつぶし">
              <a:extLst>
                <a:ext uri="{FF2B5EF4-FFF2-40B4-BE49-F238E27FC236}">
                  <a16:creationId xmlns:a16="http://schemas.microsoft.com/office/drawing/2014/main" id="{D2F0AD14-C4CA-7480-D827-D312AB650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3046097" y="4817511"/>
              <a:ext cx="551543" cy="515258"/>
            </a:xfrm>
            <a:prstGeom prst="rect">
              <a:avLst/>
            </a:prstGeom>
          </p:spPr>
        </p:pic>
        <p:sp>
          <p:nvSpPr>
            <p:cNvPr id="42" name="角丸四角形 41">
              <a:extLst>
                <a:ext uri="{FF2B5EF4-FFF2-40B4-BE49-F238E27FC236}">
                  <a16:creationId xmlns:a16="http://schemas.microsoft.com/office/drawing/2014/main" id="{7E4C7762-A3A3-74FC-A947-A70BBE19B2FC}"/>
                </a:ext>
              </a:extLst>
            </p:cNvPr>
            <p:cNvSpPr/>
            <p:nvPr/>
          </p:nvSpPr>
          <p:spPr>
            <a:xfrm>
              <a:off x="2863825" y="5841201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角丸四角形 42">
              <a:extLst>
                <a:ext uri="{FF2B5EF4-FFF2-40B4-BE49-F238E27FC236}">
                  <a16:creationId xmlns:a16="http://schemas.microsoft.com/office/drawing/2014/main" id="{808598D7-4A13-E3F1-4D2E-ED856080CC0D}"/>
                </a:ext>
              </a:extLst>
            </p:cNvPr>
            <p:cNvSpPr/>
            <p:nvPr/>
          </p:nvSpPr>
          <p:spPr>
            <a:xfrm>
              <a:off x="2875550" y="6154373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吹き出し: 四角形 12">
            <a:extLst>
              <a:ext uri="{FF2B5EF4-FFF2-40B4-BE49-F238E27FC236}">
                <a16:creationId xmlns:a16="http://schemas.microsoft.com/office/drawing/2014/main" id="{AB92ACCD-E557-E7B3-4540-40F934A36D02}"/>
              </a:ext>
            </a:extLst>
          </p:cNvPr>
          <p:cNvSpPr/>
          <p:nvPr/>
        </p:nvSpPr>
        <p:spPr>
          <a:xfrm>
            <a:off x="3925373" y="4599660"/>
            <a:ext cx="3890789" cy="525417"/>
          </a:xfrm>
          <a:prstGeom prst="wedgeRectCallout">
            <a:avLst>
              <a:gd name="adj1" fmla="val -48821"/>
              <a:gd name="adj2" fmla="val -80803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tx1"/>
                </a:solidFill>
                <a:latin typeface="Meiryo UI"/>
                <a:ea typeface="Meiryo UI"/>
              </a:rPr>
              <a:t>「チーム」に含まれるユーザーを、まとめて招待できます</a:t>
            </a:r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602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2939577628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04F72D-7209-8A41-9484-D1BEB0E05338}">
  <we:reference id="wa200010001" version="1.0.0.1" store="ja-JP" storeType="OMEX"/>
  <we:alternateReferences>
    <we:reference id="wa200010001" version="1.0.0.1" store="ja-JP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A9CACE2D0A15D4A8F5B8EC7AF0030DF" ma:contentTypeVersion="4" ma:contentTypeDescription="新しいドキュメントを作成します。" ma:contentTypeScope="" ma:versionID="dd66d4c482161b7815af5e58f6f093f4">
  <xsd:schema xmlns:xsd="http://www.w3.org/2001/XMLSchema" xmlns:xs="http://www.w3.org/2001/XMLSchema" xmlns:p="http://schemas.microsoft.com/office/2006/metadata/properties" xmlns:ns2="14709c19-9c82-470d-adf9-0ceaa0eaf064" xmlns:ns3="5c59ce6f-7969-4c40-915a-6ad9578fe078" targetNamespace="http://schemas.microsoft.com/office/2006/metadata/properties" ma:root="true" ma:fieldsID="0bfda79ddbc947637978a419ed205f55" ns2:_="" ns3:_="">
    <xsd:import namespace="14709c19-9c82-470d-adf9-0ceaa0eaf064"/>
    <xsd:import namespace="5c59ce6f-7969-4c40-915a-6ad9578fe0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09c19-9c82-470d-adf9-0ceaa0eaf0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9ce6f-7969-4c40-915a-6ad9578fe0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13DF13-DBC6-40C2-8E3B-21F00D5A61C8}">
  <ds:schemaRefs>
    <ds:schemaRef ds:uri="14709c19-9c82-470d-adf9-0ceaa0eaf064"/>
    <ds:schemaRef ds:uri="5c59ce6f-7969-4c40-915a-6ad9578fe0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21EF08D-F8DA-4975-B7B2-B9EB78E5EC19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5c59ce6f-7969-4c40-915a-6ad9578fe078"/>
    <ds:schemaRef ds:uri="14709c19-9c82-470d-adf9-0ceaa0eaf06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64433</TotalTime>
  <Words>367</Words>
  <Application>Microsoft Macintosh PowerPoint</Application>
  <PresentationFormat>ワイド画面</PresentationFormat>
  <Paragraphs>48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5</vt:i4>
      </vt:variant>
    </vt:vector>
  </HeadingPairs>
  <TitlesOfParts>
    <vt:vector size="18" baseType="lpstr">
      <vt:lpstr>Meiryo UI</vt:lpstr>
      <vt:lpstr>メイリオ</vt:lpstr>
      <vt:lpstr>メイリオ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Hirata, Kotatsu / 平田　弘達</cp:lastModifiedBy>
  <cp:revision>4181</cp:revision>
  <dcterms:created xsi:type="dcterms:W3CDTF">2021-03-26T09:54:52Z</dcterms:created>
  <dcterms:modified xsi:type="dcterms:W3CDTF">2026-06-03T07:56:42Z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0x0101002A9CACE2D0A15D4A8F5B8EC7AF0030DF</vt:lpwstr>
  </property>
</Properties>
</file>