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notesMasterIdLst>
    <p:notesMasterId r:id="rId14"/>
  </p:notesMasterIdLst>
  <p:sldIdLst>
    <p:sldId id="2146848096" r:id="rId8"/>
    <p:sldId id="2146848101" r:id="rId9"/>
    <p:sldId id="2146848098" r:id="rId10"/>
    <p:sldId id="2146848099" r:id="rId11"/>
    <p:sldId id="2146848100" r:id="rId12"/>
    <p:sldId id="30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00DA"/>
    <a:srgbClr val="FFFFFF"/>
    <a:srgbClr val="107C41"/>
    <a:srgbClr val="4472C4"/>
    <a:srgbClr val="FFFF00"/>
    <a:srgbClr val="6600CC"/>
    <a:srgbClr val="CBCBCB"/>
    <a:srgbClr val="E7E7E7"/>
    <a:srgbClr val="106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886A2-1E6B-49AC-90BA-DB49D04C3680}" v="159" dt="2026-05-07T00:36:05.507"/>
    <p1510:client id="{86F04673-0E4D-4FCB-BDE5-BA88D10FF4BE}" v="484" dt="2026-05-05T06:49:46.091"/>
    <p1510:client id="{8A1B0C7D-2DCA-4ABE-B339-2295FC144214}" v="56" dt="2026-05-06T23:57:14.663"/>
    <p1510:client id="{C279B74A-75B3-4E77-BE2A-1A85128BC11F}" v="35" dt="2026-05-05T06:52:45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2603" autoAdjust="0"/>
  </p:normalViewPr>
  <p:slideViewPr>
    <p:cSldViewPr snapToGrid="0">
      <p:cViewPr varScale="1">
        <p:scale>
          <a:sx n="117" d="100"/>
          <a:sy n="117" d="100"/>
        </p:scale>
        <p:origin x="856" y="18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183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縣　一真" userId="F/XYp2zPrGrA97nSAzybWd9sCZGiHhAxUAWrdqH5dNM=" providerId="None" clId="Web-{86F04673-0E4D-4FCB-BDE5-BA88D10FF4BE}"/>
    <pc:docChg chg="delSld modSld">
      <pc:chgData name="山縣　一真" userId="F/XYp2zPrGrA97nSAzybWd9sCZGiHhAxUAWrdqH5dNM=" providerId="None" clId="Web-{86F04673-0E4D-4FCB-BDE5-BA88D10FF4BE}" dt="2026-05-05T06:49:46.091" v="464" actId="1076"/>
      <pc:docMkLst>
        <pc:docMk/>
      </pc:docMkLst>
      <pc:sldChg chg="modSp">
        <pc:chgData name="山縣　一真" userId="F/XYp2zPrGrA97nSAzybWd9sCZGiHhAxUAWrdqH5dNM=" providerId="None" clId="Web-{86F04673-0E4D-4FCB-BDE5-BA88D10FF4BE}" dt="2026-05-05T06:33:13.338" v="2" actId="20577"/>
        <pc:sldMkLst>
          <pc:docMk/>
          <pc:sldMk cId="3840699567" sldId="303"/>
        </pc:sldMkLst>
        <pc:spChg chg="mod">
          <ac:chgData name="山縣　一真" userId="F/XYp2zPrGrA97nSAzybWd9sCZGiHhAxUAWrdqH5dNM=" providerId="None" clId="Web-{86F04673-0E4D-4FCB-BDE5-BA88D10FF4BE}" dt="2026-05-05T06:33:13.338" v="2" actId="20577"/>
          <ac:spMkLst>
            <pc:docMk/>
            <pc:sldMk cId="3840699567" sldId="303"/>
            <ac:spMk id="3" creationId="{530A82E1-8E0D-434A-9DF4-7C2ABD1A07A1}"/>
          </ac:spMkLst>
        </pc:spChg>
      </pc:sldChg>
      <pc:sldChg chg="modSp">
        <pc:chgData name="山縣　一真" userId="F/XYp2zPrGrA97nSAzybWd9sCZGiHhAxUAWrdqH5dNM=" providerId="None" clId="Web-{86F04673-0E4D-4FCB-BDE5-BA88D10FF4BE}" dt="2026-05-05T06:41:14.531" v="341"/>
        <pc:sldMkLst>
          <pc:docMk/>
          <pc:sldMk cId="3098748527" sldId="2146847968"/>
        </pc:sldMkLst>
        <pc:graphicFrameChg chg="mod modGraphic">
          <ac:chgData name="山縣　一真" userId="F/XYp2zPrGrA97nSAzybWd9sCZGiHhAxUAWrdqH5dNM=" providerId="None" clId="Web-{86F04673-0E4D-4FCB-BDE5-BA88D10FF4BE}" dt="2026-05-05T06:41:14.531" v="341"/>
          <ac:graphicFrameMkLst>
            <pc:docMk/>
            <pc:sldMk cId="3098748527" sldId="2146847968"/>
            <ac:graphicFrameMk id="10" creationId="{C12D4E3C-945D-2ACA-45B0-C302624A2C96}"/>
          </ac:graphicFrameMkLst>
        </pc:graphicFrameChg>
      </pc:sldChg>
      <pc:sldChg chg="addSp delSp modSp">
        <pc:chgData name="山縣　一真" userId="F/XYp2zPrGrA97nSAzybWd9sCZGiHhAxUAWrdqH5dNM=" providerId="None" clId="Web-{86F04673-0E4D-4FCB-BDE5-BA88D10FF4BE}" dt="2026-05-05T06:48:38.169" v="436" actId="1076"/>
        <pc:sldMkLst>
          <pc:docMk/>
          <pc:sldMk cId="1623756621" sldId="2146848081"/>
        </pc:sldMkLst>
        <pc:spChg chg="mod">
          <ac:chgData name="山縣　一真" userId="F/XYp2zPrGrA97nSAzybWd9sCZGiHhAxUAWrdqH5dNM=" providerId="None" clId="Web-{86F04673-0E4D-4FCB-BDE5-BA88D10FF4BE}" dt="2026-05-05T06:41:20.829" v="342" actId="20577"/>
          <ac:spMkLst>
            <pc:docMk/>
            <pc:sldMk cId="1623756621" sldId="2146848081"/>
            <ac:spMk id="6" creationId="{5FE41F07-9353-7D4A-63B2-80848CC81AC8}"/>
          </ac:spMkLst>
        </pc:spChg>
        <pc:spChg chg="mod">
          <ac:chgData name="山縣　一真" userId="F/XYp2zPrGrA97nSAzybWd9sCZGiHhAxUAWrdqH5dNM=" providerId="None" clId="Web-{86F04673-0E4D-4FCB-BDE5-BA88D10FF4BE}" dt="2026-05-05T06:48:34.731" v="435" actId="20577"/>
          <ac:spMkLst>
            <pc:docMk/>
            <pc:sldMk cId="1623756621" sldId="2146848081"/>
            <ac:spMk id="8" creationId="{F601937D-CCE7-D4C9-8FC1-FE1E174B714E}"/>
          </ac:spMkLst>
        </pc:spChg>
        <pc:spChg chg="mod ord">
          <ac:chgData name="山縣　一真" userId="F/XYp2zPrGrA97nSAzybWd9sCZGiHhAxUAWrdqH5dNM=" providerId="None" clId="Web-{86F04673-0E4D-4FCB-BDE5-BA88D10FF4BE}" dt="2026-05-05T06:47:29.056" v="396" actId="14100"/>
          <ac:spMkLst>
            <pc:docMk/>
            <pc:sldMk cId="1623756621" sldId="2146848081"/>
            <ac:spMk id="11" creationId="{E611AABD-F031-5DD8-ECA3-63753D12B359}"/>
          </ac:spMkLst>
        </pc:spChg>
        <pc:spChg chg="mod ord">
          <ac:chgData name="山縣　一真" userId="F/XYp2zPrGrA97nSAzybWd9sCZGiHhAxUAWrdqH5dNM=" providerId="None" clId="Web-{86F04673-0E4D-4FCB-BDE5-BA88D10FF4BE}" dt="2026-05-05T06:48:16.324" v="426" actId="20577"/>
          <ac:spMkLst>
            <pc:docMk/>
            <pc:sldMk cId="1623756621" sldId="2146848081"/>
            <ac:spMk id="13" creationId="{92C534F8-EFC3-3BE8-C25F-6B83797AFA04}"/>
          </ac:spMkLst>
        </pc:spChg>
        <pc:picChg chg="add mod ord">
          <ac:chgData name="山縣　一真" userId="F/XYp2zPrGrA97nSAzybWd9sCZGiHhAxUAWrdqH5dNM=" providerId="None" clId="Web-{86F04673-0E4D-4FCB-BDE5-BA88D10FF4BE}" dt="2026-05-05T06:48:38.169" v="436" actId="1076"/>
          <ac:picMkLst>
            <pc:docMk/>
            <pc:sldMk cId="1623756621" sldId="2146848081"/>
            <ac:picMk id="7" creationId="{FCA158E8-2ABB-F544-E52E-A452A2BB572F}"/>
          </ac:picMkLst>
        </pc:picChg>
      </pc:sldChg>
      <pc:sldChg chg="addSp delSp modSp">
        <pc:chgData name="山縣　一真" userId="F/XYp2zPrGrA97nSAzybWd9sCZGiHhAxUAWrdqH5dNM=" providerId="None" clId="Web-{86F04673-0E4D-4FCB-BDE5-BA88D10FF4BE}" dt="2026-05-05T06:49:46.091" v="464" actId="1076"/>
        <pc:sldMkLst>
          <pc:docMk/>
          <pc:sldMk cId="737699266" sldId="2146848093"/>
        </pc:sldMkLst>
        <pc:spChg chg="mod">
          <ac:chgData name="山縣　一真" userId="F/XYp2zPrGrA97nSAzybWd9sCZGiHhAxUAWrdqH5dNM=" providerId="None" clId="Web-{86F04673-0E4D-4FCB-BDE5-BA88D10FF4BE}" dt="2026-05-05T06:49:14.732" v="438" actId="20577"/>
          <ac:spMkLst>
            <pc:docMk/>
            <pc:sldMk cId="737699266" sldId="2146848093"/>
            <ac:spMk id="6" creationId="{D6E2E877-64A6-903D-53CC-A49558E882CD}"/>
          </ac:spMkLst>
        </pc:spChg>
        <pc:picChg chg="add mod ord">
          <ac:chgData name="山縣　一真" userId="F/XYp2zPrGrA97nSAzybWd9sCZGiHhAxUAWrdqH5dNM=" providerId="None" clId="Web-{86F04673-0E4D-4FCB-BDE5-BA88D10FF4BE}" dt="2026-05-05T06:49:42.404" v="463"/>
          <ac:picMkLst>
            <pc:docMk/>
            <pc:sldMk cId="737699266" sldId="2146848093"/>
            <ac:picMk id="2" creationId="{178DFA77-65D5-6A94-54ED-57A24A9E53DA}"/>
          </ac:picMkLst>
        </pc:picChg>
      </pc:sldChg>
    </pc:docChg>
  </pc:docChgLst>
  <pc:docChgLst>
    <pc:chgData name="山縣　一真" userId="F/XYp2zPrGrA97nSAzybWd9sCZGiHhAxUAWrdqH5dNM=" providerId="None" clId="Web-{8A1B0C7D-2DCA-4ABE-B339-2295FC144214}"/>
    <pc:docChg chg="modSld">
      <pc:chgData name="山縣　一真" userId="F/XYp2zPrGrA97nSAzybWd9sCZGiHhAxUAWrdqH5dNM=" providerId="None" clId="Web-{8A1B0C7D-2DCA-4ABE-B339-2295FC144214}" dt="2026-05-06T23:57:14.663" v="55"/>
      <pc:docMkLst>
        <pc:docMk/>
      </pc:docMkLst>
      <pc:sldChg chg="modSp">
        <pc:chgData name="山縣　一真" userId="F/XYp2zPrGrA97nSAzybWd9sCZGiHhAxUAWrdqH5dNM=" providerId="None" clId="Web-{8A1B0C7D-2DCA-4ABE-B339-2295FC144214}" dt="2026-05-06T23:57:14.663" v="55"/>
        <pc:sldMkLst>
          <pc:docMk/>
          <pc:sldMk cId="3098748527" sldId="2146847968"/>
        </pc:sldMkLst>
        <pc:graphicFrameChg chg="mod modGraphic">
          <ac:chgData name="山縣　一真" userId="F/XYp2zPrGrA97nSAzybWd9sCZGiHhAxUAWrdqH5dNM=" providerId="None" clId="Web-{8A1B0C7D-2DCA-4ABE-B339-2295FC144214}" dt="2026-05-06T23:57:14.663" v="55"/>
          <ac:graphicFrameMkLst>
            <pc:docMk/>
            <pc:sldMk cId="3098748527" sldId="2146847968"/>
            <ac:graphicFrameMk id="10" creationId="{C12D4E3C-945D-2ACA-45B0-C302624A2C96}"/>
          </ac:graphicFrameMkLst>
        </pc:graphicFrameChg>
      </pc:sldChg>
    </pc:docChg>
  </pc:docChgLst>
  <pc:docChgLst>
    <pc:chgData name="平田　弘達" userId="R/9lucZi4yP+rqs46I2oUHmdcNeMjE3eY95DsI1cuGY=" providerId="None" clId="Web-{0F9886A2-1E6B-49AC-90BA-DB49D04C3680}"/>
    <pc:docChg chg="modSld">
      <pc:chgData name="平田　弘達" userId="R/9lucZi4yP+rqs46I2oUHmdcNeMjE3eY95DsI1cuGY=" providerId="None" clId="Web-{0F9886A2-1E6B-49AC-90BA-DB49D04C3680}" dt="2026-05-07T00:36:05.507" v="144" actId="20577"/>
      <pc:docMkLst>
        <pc:docMk/>
      </pc:docMkLst>
      <pc:sldChg chg="modSp">
        <pc:chgData name="平田　弘達" userId="R/9lucZi4yP+rqs46I2oUHmdcNeMjE3eY95DsI1cuGY=" providerId="None" clId="Web-{0F9886A2-1E6B-49AC-90BA-DB49D04C3680}" dt="2026-05-07T00:29:45.594" v="82"/>
        <pc:sldMkLst>
          <pc:docMk/>
          <pc:sldMk cId="3098748527" sldId="2146847968"/>
        </pc:sldMkLst>
        <pc:graphicFrameChg chg="mod modGraphic">
          <ac:chgData name="平田　弘達" userId="R/9lucZi4yP+rqs46I2oUHmdcNeMjE3eY95DsI1cuGY=" providerId="None" clId="Web-{0F9886A2-1E6B-49AC-90BA-DB49D04C3680}" dt="2026-05-07T00:29:45.594" v="82"/>
          <ac:graphicFrameMkLst>
            <pc:docMk/>
            <pc:sldMk cId="3098748527" sldId="2146847968"/>
            <ac:graphicFrameMk id="10" creationId="{C12D4E3C-945D-2ACA-45B0-C302624A2C96}"/>
          </ac:graphicFrameMkLst>
        </pc:graphicFrameChg>
      </pc:sldChg>
      <pc:sldChg chg="addSp modSp">
        <pc:chgData name="平田　弘達" userId="R/9lucZi4yP+rqs46I2oUHmdcNeMjE3eY95DsI1cuGY=" providerId="None" clId="Web-{0F9886A2-1E6B-49AC-90BA-DB49D04C3680}" dt="2026-05-07T00:35:31.694" v="139" actId="1076"/>
        <pc:sldMkLst>
          <pc:docMk/>
          <pc:sldMk cId="1623756621" sldId="2146848081"/>
        </pc:sldMkLst>
        <pc:spChg chg="mod">
          <ac:chgData name="平田　弘達" userId="R/9lucZi4yP+rqs46I2oUHmdcNeMjE3eY95DsI1cuGY=" providerId="None" clId="Web-{0F9886A2-1E6B-49AC-90BA-DB49D04C3680}" dt="2026-05-07T00:30:58.221" v="91" actId="20577"/>
          <ac:spMkLst>
            <pc:docMk/>
            <pc:sldMk cId="1623756621" sldId="2146848081"/>
            <ac:spMk id="8" creationId="{F601937D-CCE7-D4C9-8FC1-FE1E174B714E}"/>
          </ac:spMkLst>
        </pc:spChg>
        <pc:spChg chg="mod">
          <ac:chgData name="平田　弘達" userId="R/9lucZi4yP+rqs46I2oUHmdcNeMjE3eY95DsI1cuGY=" providerId="None" clId="Web-{0F9886A2-1E6B-49AC-90BA-DB49D04C3680}" dt="2026-05-07T00:35:31.678" v="137" actId="1076"/>
          <ac:spMkLst>
            <pc:docMk/>
            <pc:sldMk cId="1623756621" sldId="2146848081"/>
            <ac:spMk id="11" creationId="{E611AABD-F031-5DD8-ECA3-63753D12B359}"/>
          </ac:spMkLst>
        </pc:spChg>
        <pc:spChg chg="mod">
          <ac:chgData name="平田　弘達" userId="R/9lucZi4yP+rqs46I2oUHmdcNeMjE3eY95DsI1cuGY=" providerId="None" clId="Web-{0F9886A2-1E6B-49AC-90BA-DB49D04C3680}" dt="2026-05-07T00:35:31.694" v="138" actId="1076"/>
          <ac:spMkLst>
            <pc:docMk/>
            <pc:sldMk cId="1623756621" sldId="2146848081"/>
            <ac:spMk id="13" creationId="{92C534F8-EFC3-3BE8-C25F-6B83797AFA04}"/>
          </ac:spMkLst>
        </pc:spChg>
        <pc:picChg chg="add mod">
          <ac:chgData name="平田　弘達" userId="R/9lucZi4yP+rqs46I2oUHmdcNeMjE3eY95DsI1cuGY=" providerId="None" clId="Web-{0F9886A2-1E6B-49AC-90BA-DB49D04C3680}" dt="2026-05-07T00:35:31.694" v="139" actId="1076"/>
          <ac:picMkLst>
            <pc:docMk/>
            <pc:sldMk cId="1623756621" sldId="2146848081"/>
            <ac:picMk id="2" creationId="{A41126EB-7ED3-1B0A-F968-F2177E026B24}"/>
          </ac:picMkLst>
        </pc:picChg>
        <pc:picChg chg="mod modCrop">
          <ac:chgData name="平田　弘達" userId="R/9lucZi4yP+rqs46I2oUHmdcNeMjE3eY95DsI1cuGY=" providerId="None" clId="Web-{0F9886A2-1E6B-49AC-90BA-DB49D04C3680}" dt="2026-05-07T00:35:31.663" v="136" actId="1076"/>
          <ac:picMkLst>
            <pc:docMk/>
            <pc:sldMk cId="1623756621" sldId="2146848081"/>
            <ac:picMk id="7" creationId="{FCA158E8-2ABB-F544-E52E-A452A2BB572F}"/>
          </ac:picMkLst>
        </pc:picChg>
      </pc:sldChg>
      <pc:sldChg chg="modSp">
        <pc:chgData name="平田　弘達" userId="R/9lucZi4yP+rqs46I2oUHmdcNeMjE3eY95DsI1cuGY=" providerId="None" clId="Web-{0F9886A2-1E6B-49AC-90BA-DB49D04C3680}" dt="2026-05-07T00:35:51.194" v="141" actId="1076"/>
        <pc:sldMkLst>
          <pc:docMk/>
          <pc:sldMk cId="737699266" sldId="2146848093"/>
        </pc:sldMkLst>
        <pc:spChg chg="mod">
          <ac:chgData name="平田　弘達" userId="R/9lucZi4yP+rqs46I2oUHmdcNeMjE3eY95DsI1cuGY=" providerId="None" clId="Web-{0F9886A2-1E6B-49AC-90BA-DB49D04C3680}" dt="2026-05-07T00:35:51.194" v="141" actId="1076"/>
          <ac:spMkLst>
            <pc:docMk/>
            <pc:sldMk cId="737699266" sldId="2146848093"/>
            <ac:spMk id="4" creationId="{18FC840D-D67E-FF5A-BB61-6C01C15DE927}"/>
          </ac:spMkLst>
        </pc:spChg>
        <pc:picChg chg="mod">
          <ac:chgData name="平田　弘達" userId="R/9lucZi4yP+rqs46I2oUHmdcNeMjE3eY95DsI1cuGY=" providerId="None" clId="Web-{0F9886A2-1E6B-49AC-90BA-DB49D04C3680}" dt="2026-05-07T00:35:51.178" v="140" actId="1076"/>
          <ac:picMkLst>
            <pc:docMk/>
            <pc:sldMk cId="737699266" sldId="2146848093"/>
            <ac:picMk id="2" creationId="{178DFA77-65D5-6A94-54ED-57A24A9E53DA}"/>
          </ac:picMkLst>
        </pc:picChg>
      </pc:sldChg>
      <pc:sldChg chg="modSp">
        <pc:chgData name="平田　弘達" userId="R/9lucZi4yP+rqs46I2oUHmdcNeMjE3eY95DsI1cuGY=" providerId="None" clId="Web-{0F9886A2-1E6B-49AC-90BA-DB49D04C3680}" dt="2026-05-07T00:36:05.507" v="144" actId="20577"/>
        <pc:sldMkLst>
          <pc:docMk/>
          <pc:sldMk cId="1457310699" sldId="2146848095"/>
        </pc:sldMkLst>
        <pc:spChg chg="mod">
          <ac:chgData name="平田　弘達" userId="R/9lucZi4yP+rqs46I2oUHmdcNeMjE3eY95DsI1cuGY=" providerId="None" clId="Web-{0F9886A2-1E6B-49AC-90BA-DB49D04C3680}" dt="2026-05-07T00:36:05.507" v="144" actId="20577"/>
          <ac:spMkLst>
            <pc:docMk/>
            <pc:sldMk cId="1457310699" sldId="2146848095"/>
            <ac:spMk id="7" creationId="{1A9E9835-29AE-B868-4C48-4CD3F505F7A1}"/>
          </ac:spMkLst>
        </pc:spChg>
        <pc:spChg chg="mod">
          <ac:chgData name="平田　弘達" userId="R/9lucZi4yP+rqs46I2oUHmdcNeMjE3eY95DsI1cuGY=" providerId="None" clId="Web-{0F9886A2-1E6B-49AC-90BA-DB49D04C3680}" dt="2026-05-07T00:30:01.798" v="89" actId="20577"/>
          <ac:spMkLst>
            <pc:docMk/>
            <pc:sldMk cId="1457310699" sldId="2146848095"/>
            <ac:spMk id="8" creationId="{CE81C1A3-F9EE-2029-C37B-6FB474915C4A}"/>
          </ac:spMkLst>
        </pc:spChg>
      </pc:sldChg>
    </pc:docChg>
  </pc:docChgLst>
  <pc:docChgLst>
    <pc:chgData name="山縣　一真" userId="F/XYp2zPrGrA97nSAzybWd9sCZGiHhAxUAWrdqH5dNM=" providerId="None" clId="Web-{C279B74A-75B3-4E77-BE2A-1A85128BC11F}"/>
    <pc:docChg chg="modSld">
      <pc:chgData name="山縣　一真" userId="F/XYp2zPrGrA97nSAzybWd9sCZGiHhAxUAWrdqH5dNM=" providerId="None" clId="Web-{C279B74A-75B3-4E77-BE2A-1A85128BC11F}" dt="2026-05-05T06:52:45.762" v="24"/>
      <pc:docMkLst>
        <pc:docMk/>
      </pc:docMkLst>
      <pc:sldChg chg="addSp delSp modSp">
        <pc:chgData name="山縣　一真" userId="F/XYp2zPrGrA97nSAzybWd9sCZGiHhAxUAWrdqH5dNM=" providerId="None" clId="Web-{C279B74A-75B3-4E77-BE2A-1A85128BC11F}" dt="2026-05-05T06:51:27.339" v="12"/>
        <pc:sldMkLst>
          <pc:docMk/>
          <pc:sldMk cId="737699266" sldId="2146848093"/>
        </pc:sldMkLst>
        <pc:spChg chg="add mod">
          <ac:chgData name="山縣　一真" userId="F/XYp2zPrGrA97nSAzybWd9sCZGiHhAxUAWrdqH5dNM=" providerId="None" clId="Web-{C279B74A-75B3-4E77-BE2A-1A85128BC11F}" dt="2026-05-05T06:51:14.916" v="4" actId="14100"/>
          <ac:spMkLst>
            <pc:docMk/>
            <pc:sldMk cId="737699266" sldId="2146848093"/>
            <ac:spMk id="4" creationId="{18FC840D-D67E-FF5A-BB61-6C01C15DE927}"/>
          </ac:spMkLst>
        </pc:spChg>
        <pc:spChg chg="mod">
          <ac:chgData name="山縣　一真" userId="F/XYp2zPrGrA97nSAzybWd9sCZGiHhAxUAWrdqH5dNM=" providerId="None" clId="Web-{C279B74A-75B3-4E77-BE2A-1A85128BC11F}" dt="2026-05-05T06:51:24.276" v="11" actId="20577"/>
          <ac:spMkLst>
            <pc:docMk/>
            <pc:sldMk cId="737699266" sldId="2146848093"/>
            <ac:spMk id="8" creationId="{978011C1-73D0-04F5-9443-6C4BDF948D2B}"/>
          </ac:spMkLst>
        </pc:spChg>
      </pc:sldChg>
      <pc:sldChg chg="addSp delSp modSp">
        <pc:chgData name="山縣　一真" userId="F/XYp2zPrGrA97nSAzybWd9sCZGiHhAxUAWrdqH5dNM=" providerId="None" clId="Web-{C279B74A-75B3-4E77-BE2A-1A85128BC11F}" dt="2026-05-05T06:52:45.762" v="24"/>
        <pc:sldMkLst>
          <pc:docMk/>
          <pc:sldMk cId="1457310699" sldId="2146848095"/>
        </pc:sldMkLst>
        <pc:spChg chg="mod">
          <ac:chgData name="山縣　一真" userId="F/XYp2zPrGrA97nSAzybWd9sCZGiHhAxUAWrdqH5dNM=" providerId="None" clId="Web-{C279B74A-75B3-4E77-BE2A-1A85128BC11F}" dt="2026-05-05T06:52:33.886" v="15" actId="20577"/>
          <ac:spMkLst>
            <pc:docMk/>
            <pc:sldMk cId="1457310699" sldId="2146848095"/>
            <ac:spMk id="6" creationId="{BCFAC5B6-41F7-B731-228A-90F61BCF1D5E}"/>
          </ac:spMkLst>
        </pc:spChg>
        <pc:spChg chg="mod">
          <ac:chgData name="山縣　一真" userId="F/XYp2zPrGrA97nSAzybWd9sCZGiHhAxUAWrdqH5dNM=" providerId="None" clId="Web-{C279B74A-75B3-4E77-BE2A-1A85128BC11F}" dt="2026-05-05T06:52:41.418" v="22" actId="20577"/>
          <ac:spMkLst>
            <pc:docMk/>
            <pc:sldMk cId="1457310699" sldId="2146848095"/>
            <ac:spMk id="8" creationId="{CE81C1A3-F9EE-2029-C37B-6FB474915C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05522-3FFB-4792-B068-A5C565382FBB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E2816-1C42-4A8F-8890-D40774E99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627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F16A8-7790-6306-440C-274ADF7CC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1302CB-EAB6-FFDD-FED8-1F9009EE12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6D658B-FF4D-3834-D09E-53BDCE271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D9AFAE-AE6F-32A6-B7CE-27676896E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2816-1C42-4A8F-8890-D40774E99B8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455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17AE279A-F0C1-48E3-BD9D-AB40FF275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1753" y="184651"/>
            <a:ext cx="9749589" cy="3988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5523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48360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A82E1-8E0D-434A-9DF4-7C2ABD1A0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051" y="256674"/>
            <a:ext cx="11137900" cy="945545"/>
          </a:xfrm>
        </p:spPr>
        <p:txBody>
          <a:bodyPr lIns="91440" tIns="45720" rIns="91440" bIns="45720" anchor="ctr" anchorCtr="0"/>
          <a:lstStyle/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Smart Construction Groupware</a:t>
            </a:r>
            <a:br>
              <a:rPr lang="en-US" altLang="ja-JP" dirty="0">
                <a:latin typeface="小塚ゴシック Pr6N B"/>
                <a:ea typeface="小塚ゴシック Pr6N B"/>
                <a:cs typeface="Lucida Sans Unicode"/>
              </a:rPr>
            </a:br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2026.5.12 (Scheduled) Release Notes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3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EB28A-50B1-1932-8375-68BB49650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C12D4E3C-945D-2ACA-45B0-C302624A2C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319037"/>
              </p:ext>
            </p:extLst>
          </p:nvPr>
        </p:nvGraphicFramePr>
        <p:xfrm>
          <a:off x="143996" y="1612659"/>
          <a:ext cx="11923057" cy="422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9682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2442565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4770023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  <a:gridCol w="4130787">
                  <a:extLst>
                    <a:ext uri="{9D8B030D-6E8A-4147-A177-3AD203B41FA5}">
                      <a16:colId xmlns:a16="http://schemas.microsoft.com/office/drawing/2014/main" val="1160287430"/>
                    </a:ext>
                  </a:extLst>
                </a:gridCol>
              </a:tblGrid>
              <a:tr h="292668">
                <a:tc>
                  <a:txBody>
                    <a:bodyPr/>
                    <a:lstStyle/>
                    <a:p>
                      <a:pPr algn="ctr"/>
                      <a:r>
                        <a:rPr kumimoji="1" 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NO.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Function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Overview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Details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1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Folder / File List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Functional improvement.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The UI for the file list under Sites, Groups, and Companies has been updated.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It is now easier to distinguish between the storage where files are managed and the storage of apps linked to that site.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Please see the following pages for details.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96320"/>
                  </a:ext>
                </a:extLst>
              </a:tr>
              <a:tr h="67792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2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latin typeface="Meiryo"/>
                          <a:ea typeface="Meiryo"/>
                          <a:cs typeface="+mn-cs"/>
                        </a:rPr>
                        <a:t>Video Call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1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Functional improvement.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A link button to the site detail page has been added to the video call screen.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Please see the following pages for details.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422044"/>
                  </a:ext>
                </a:extLst>
              </a:tr>
              <a:tr h="60984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3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latin typeface="Meiryo"/>
                          <a:ea typeface="Meiryo"/>
                          <a:cs typeface="+mn-cs"/>
                        </a:rPr>
                        <a:t>Bulletin Board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1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Functional improvement.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URLs posted on the bulletin board are now automatically converted to clickable links.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As shown on the left.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511699"/>
                  </a:ext>
                </a:extLst>
              </a:tr>
              <a:tr h="79828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4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latin typeface="Meiryo"/>
                          <a:ea typeface="Meiryo"/>
                          <a:cs typeface="+mn-cs"/>
                        </a:rPr>
                        <a:t>Notifications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1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Functional improvement.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A confirmation modal for the Notification List (All), which displays all notifications sent to you, has been added.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Please see the following pages for details.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223910"/>
                  </a:ext>
                </a:extLst>
              </a:tr>
              <a:tr h="60984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5</a:t>
                      </a:r>
                    </a:p>
                  </a:txBody>
                  <a:tcPr marT="43252" marB="43252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kern="1200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  <a:cs typeface="+mn-cs"/>
                        </a:rPr>
                        <a:t>Notifications</a:t>
                      </a:r>
                    </a:p>
                  </a:txBody>
                  <a:tcPr marT="43252" marB="43252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Functional improvement.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File operations such as upload and deletion are now notified to site administrators.</a:t>
                      </a:r>
                    </a:p>
                  </a:txBody>
                  <a:tcPr marT="43252" marB="43252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The following actions will be notified to users with site supervisor privileges.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File upload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File edit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File / folder operations</a:t>
                      </a:r>
                    </a:p>
                  </a:txBody>
                  <a:tcPr marT="43252" marB="43252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712628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FC56AD-8327-AB87-7474-74E2099313D9}"/>
              </a:ext>
            </a:extLst>
          </p:cNvPr>
          <p:cNvSpPr txBox="1"/>
          <p:nvPr/>
        </p:nvSpPr>
        <p:spPr>
          <a:xfrm>
            <a:off x="143360" y="760797"/>
            <a:ext cx="11779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dirty="0">
                <a:latin typeface="Meiryo" panose="020B0604030504040204" pitchFamily="34" charset="-128"/>
                <a:ea typeface="Meiryo" panose="020B0604030504040204" pitchFamily="34" charset="-128"/>
              </a:rPr>
              <a:t>The Smart Construction Groupware update will be released as follows.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488F41-3E33-AE77-95FA-CEE1A3DAC29B}"/>
              </a:ext>
            </a:extLst>
          </p:cNvPr>
          <p:cNvSpPr txBox="1"/>
          <p:nvPr/>
        </p:nvSpPr>
        <p:spPr>
          <a:xfrm>
            <a:off x="139700" y="1221263"/>
            <a:ext cx="117856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u="sng" dirty="0">
                <a:latin typeface="Meiryo"/>
                <a:ea typeface="Meiryo"/>
              </a:rPr>
              <a:t>Release Schedule (JST): May 12, 2026 (Tue) 19:00 - 22:00 (Scheduled)</a:t>
            </a:r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9A5A4111-5371-DC88-7CE0-F67D1BEC8034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Release Items List</a:t>
            </a:r>
          </a:p>
        </p:txBody>
      </p:sp>
    </p:spTree>
    <p:extLst>
      <p:ext uri="{BB962C8B-B14F-4D97-AF65-F5344CB8AC3E}">
        <p14:creationId xmlns:p14="http://schemas.microsoft.com/office/powerpoint/2010/main" val="3505885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6DCA1-038A-49E9-9563-ABE291FD0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グラフィカル ユーザー インターフェイス, アプリケーション, メール&#10;&#10;AI 生成コンテンツは間違っている可能性があります。">
            <a:extLst>
              <a:ext uri="{FF2B5EF4-FFF2-40B4-BE49-F238E27FC236}">
                <a16:creationId xmlns:a16="http://schemas.microsoft.com/office/drawing/2014/main" id="{FCA158E8-2ABB-F544-E52E-A452A2BB57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108" r="22083" b="20079"/>
          <a:stretch>
            <a:fillRect/>
          </a:stretch>
        </p:blipFill>
        <p:spPr>
          <a:xfrm>
            <a:off x="1277637" y="1289884"/>
            <a:ext cx="9956888" cy="50712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5FE41F07-9353-7D4A-63B2-80848CC81AC8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 lIns="91440" tIns="45720" rIns="91440" bIns="45720" anchor="t"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メイリオ"/>
                <a:ea typeface="メイリオ"/>
              </a:rPr>
              <a:t>Release Item No.1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01937D-CCE7-D4C9-8FC1-FE1E174B714E}"/>
              </a:ext>
            </a:extLst>
          </p:cNvPr>
          <p:cNvSpPr txBox="1"/>
          <p:nvPr/>
        </p:nvSpPr>
        <p:spPr>
          <a:xfrm>
            <a:off x="261550" y="764722"/>
            <a:ext cx="1166375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u="sng" dirty="0">
                <a:solidFill>
                  <a:srgbClr val="1D1C1D"/>
                </a:solidFill>
                <a:latin typeface="Meiryo"/>
                <a:ea typeface="Meiryo"/>
              </a:rPr>
              <a:t>No.1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Meiryo"/>
                <a:ea typeface="Meiryo"/>
              </a:rPr>
              <a:t>The UI for the file list under Sites, Groups, and Companies has been updated.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611AABD-F031-5DD8-ECA3-63753D12B359}"/>
              </a:ext>
            </a:extLst>
          </p:cNvPr>
          <p:cNvSpPr/>
          <p:nvPr/>
        </p:nvSpPr>
        <p:spPr>
          <a:xfrm>
            <a:off x="2831484" y="3670660"/>
            <a:ext cx="3344542" cy="189211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92C534F8-EFC3-3BE8-C25F-6B83797AFA04}"/>
              </a:ext>
            </a:extLst>
          </p:cNvPr>
          <p:cNvSpPr/>
          <p:nvPr/>
        </p:nvSpPr>
        <p:spPr>
          <a:xfrm>
            <a:off x="3809572" y="2180453"/>
            <a:ext cx="4905820" cy="930809"/>
          </a:xfrm>
          <a:prstGeom prst="wedgeRectCallout">
            <a:avLst>
              <a:gd name="adj1" fmla="val -38166"/>
              <a:gd name="adj2" fmla="val 97445"/>
            </a:avLst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Meiryo UI"/>
                <a:ea typeface="Meiryo UI"/>
              </a:rPr>
              <a:t>The file list shown on the site "Top" has been changed.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Meiryo UI"/>
                <a:ea typeface="Meiryo UI"/>
              </a:rPr>
              <a:t>Files previously uploaded and saved to Groupware are stored under "Files".</a:t>
            </a:r>
          </a:p>
        </p:txBody>
      </p:sp>
      <p:pic>
        <p:nvPicPr>
          <p:cNvPr id="2" name="グラフィックス 1" descr="右向き指示マーク 単色塗りつぶし">
            <a:extLst>
              <a:ext uri="{FF2B5EF4-FFF2-40B4-BE49-F238E27FC236}">
                <a16:creationId xmlns:a16="http://schemas.microsoft.com/office/drawing/2014/main" id="{A41126EB-7ED3-1B0A-F968-F2177E026B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580000">
            <a:off x="3669848" y="3412925"/>
            <a:ext cx="551543" cy="51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18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55863-A00D-F18A-B334-E91D096C1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グラフィカル ユーザー インターフェイス, アプリケーション&#10;&#10;AI 生成コンテンツは間違っている可能性があります。">
            <a:extLst>
              <a:ext uri="{FF2B5EF4-FFF2-40B4-BE49-F238E27FC236}">
                <a16:creationId xmlns:a16="http://schemas.microsoft.com/office/drawing/2014/main" id="{178DFA77-65D5-6A94-54ED-57A24A9E5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66" y="1287942"/>
            <a:ext cx="10491521" cy="51365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D6E2E877-64A6-903D-53CC-A49558E882CD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 lIns="91440" tIns="45720" rIns="91440" bIns="45720" anchor="t"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メイリオ"/>
                <a:ea typeface="メイリオ"/>
              </a:rPr>
              <a:t>Release Item No.2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8011C1-73D0-04F5-9443-6C4BDF948D2B}"/>
              </a:ext>
            </a:extLst>
          </p:cNvPr>
          <p:cNvSpPr txBox="1"/>
          <p:nvPr/>
        </p:nvSpPr>
        <p:spPr>
          <a:xfrm>
            <a:off x="261550" y="764722"/>
            <a:ext cx="1166375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u="sng" dirty="0">
                <a:solidFill>
                  <a:srgbClr val="1D1C1D"/>
                </a:solidFill>
                <a:latin typeface="Meiryo"/>
                <a:ea typeface="Meiryo"/>
              </a:rPr>
              <a:t>No.2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sz="1400" dirty="0">
                <a:latin typeface="Meiryo"/>
                <a:ea typeface="Meiryo"/>
              </a:rPr>
              <a:t>A link button to the site detail page has been added to the video call screen.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8FC840D-D67E-FF5A-BB61-6C01C15DE927}"/>
              </a:ext>
            </a:extLst>
          </p:cNvPr>
          <p:cNvSpPr/>
          <p:nvPr/>
        </p:nvSpPr>
        <p:spPr>
          <a:xfrm>
            <a:off x="1487687" y="1628538"/>
            <a:ext cx="1197812" cy="181736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78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FF0F9-4A7E-C077-EF2E-488732757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BCFAC5B6-41F7-B731-228A-90F61BCF1D5E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 lIns="91440" tIns="45720" rIns="91440" bIns="45720" anchor="t"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メイリオ"/>
                <a:ea typeface="メイリオ"/>
              </a:rPr>
              <a:t>Release Item No.4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81C1A3-F9EE-2029-C37B-6FB474915C4A}"/>
              </a:ext>
            </a:extLst>
          </p:cNvPr>
          <p:cNvSpPr txBox="1"/>
          <p:nvPr/>
        </p:nvSpPr>
        <p:spPr>
          <a:xfrm>
            <a:off x="264125" y="875081"/>
            <a:ext cx="11663750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u="sng" dirty="0">
                <a:solidFill>
                  <a:srgbClr val="1D1C1D"/>
                </a:solidFill>
                <a:latin typeface="Meiryo"/>
                <a:ea typeface="Meiryo"/>
              </a:rPr>
              <a:t>No.4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sz="1400">
                <a:latin typeface="Meiryo"/>
                <a:ea typeface="Meiryo"/>
              </a:rPr>
              <a:t>A Notification List (All) that consolidates all notifications sent to you has been added.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0F923AD-F124-7A72-DE3A-B433FC93C3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88" y="1398301"/>
            <a:ext cx="10181897" cy="5021720"/>
          </a:xfrm>
          <a:prstGeom prst="rect">
            <a:avLst/>
          </a:prstGeom>
        </p:spPr>
      </p:pic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1A9E9835-29AE-B868-4C48-4CD3F505F7A1}"/>
              </a:ext>
            </a:extLst>
          </p:cNvPr>
          <p:cNvSpPr/>
          <p:nvPr/>
        </p:nvSpPr>
        <p:spPr>
          <a:xfrm>
            <a:off x="7717106" y="1997748"/>
            <a:ext cx="4104406" cy="930809"/>
          </a:xfrm>
          <a:prstGeom prst="wedgeRectCallout">
            <a:avLst>
              <a:gd name="adj1" fmla="val -1111"/>
              <a:gd name="adj2" fmla="val -88867"/>
            </a:avLst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Meiryo UI"/>
                <a:ea typeface="Meiryo UI"/>
              </a:rPr>
              <a:t>Click the bell icon at the top right to display the Notification List (All).</a:t>
            </a:r>
          </a:p>
        </p:txBody>
      </p:sp>
    </p:spTree>
    <p:extLst>
      <p:ext uri="{BB962C8B-B14F-4D97-AF65-F5344CB8AC3E}">
        <p14:creationId xmlns:p14="http://schemas.microsoft.com/office/powerpoint/2010/main" val="9208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939577628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B04F72D-7209-8A41-9484-D1BEB0E05338}">
  <we:reference id="wa200010001" version="1.0.0.1" store="ja-JP" storeType="OMEX"/>
  <we:alternateReferences>
    <we:reference id="wa200010001" version="1.0.0.1" store="ja-JP" storeType="OMEX"/>
  </we:alternateReferences>
  <we:properties>
    <we:property name="claude.fileId" value="&quot;c3031ce3-a0c5-49b3-89cc-d63e97556d99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CACE2D0A15D4A8F5B8EC7AF0030DF" ma:contentTypeVersion="4" ma:contentTypeDescription="新しいドキュメントを作成します。" ma:contentTypeScope="" ma:versionID="dd66d4c482161b7815af5e58f6f093f4">
  <xsd:schema xmlns:xsd="http://www.w3.org/2001/XMLSchema" xmlns:xs="http://www.w3.org/2001/XMLSchema" xmlns:p="http://schemas.microsoft.com/office/2006/metadata/properties" xmlns:ns2="14709c19-9c82-470d-adf9-0ceaa0eaf064" xmlns:ns3="5c59ce6f-7969-4c40-915a-6ad9578fe078" targetNamespace="http://schemas.microsoft.com/office/2006/metadata/properties" ma:root="true" ma:fieldsID="0bfda79ddbc947637978a419ed205f55" ns2:_="" ns3:_="">
    <xsd:import namespace="14709c19-9c82-470d-adf9-0ceaa0eaf064"/>
    <xsd:import namespace="5c59ce6f-7969-4c40-915a-6ad9578fe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09c19-9c82-470d-adf9-0ceaa0eaf0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9ce6f-7969-4c40-915a-6ad9578fe0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1EF08D-F8DA-4975-B7B2-B9EB78E5EC19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5c59ce6f-7969-4c40-915a-6ad9578fe078"/>
    <ds:schemaRef ds:uri="14709c19-9c82-470d-adf9-0ceaa0eaf064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313DF13-DBC6-40C2-8E3B-21F00D5A61C8}">
  <ds:schemaRefs>
    <ds:schemaRef ds:uri="14709c19-9c82-470d-adf9-0ceaa0eaf064"/>
    <ds:schemaRef ds:uri="5c59ce6f-7969-4c40-915a-6ad9578fe0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64099</TotalTime>
  <Words>355</Words>
  <Application>Microsoft Macintosh PowerPoint</Application>
  <PresentationFormat>ワイド画面</PresentationFormat>
  <Paragraphs>51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6</vt:i4>
      </vt:variant>
    </vt:vector>
  </HeadingPairs>
  <TitlesOfParts>
    <vt:vector size="19" baseType="lpstr">
      <vt:lpstr>Meiryo UI</vt:lpstr>
      <vt:lpstr>Meiryo</vt:lpstr>
      <vt:lpstr>Meiryo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Hirata, Kotatsu / 平田　弘達</cp:lastModifiedBy>
  <cp:revision>4047</cp:revision>
  <dcterms:created xsi:type="dcterms:W3CDTF">2021-03-26T09:54:52Z</dcterms:created>
  <dcterms:modified xsi:type="dcterms:W3CDTF">2026-05-07T01:03:32Z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0x0101002A9CACE2D0A15D4A8F5B8EC7AF0030DF</vt:lpwstr>
  </property>
</Properties>
</file>