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72" r:id="rId4"/>
    <p:sldMasterId id="2147483674" r:id="rId5"/>
    <p:sldMasterId id="2147483676" r:id="rId6"/>
    <p:sldMasterId id="2147483678" r:id="rId7"/>
  </p:sldMasterIdLst>
  <p:notesMasterIdLst>
    <p:notesMasterId r:id="rId14"/>
  </p:notesMasterIdLst>
  <p:sldIdLst>
    <p:sldId id="303" r:id="rId8"/>
    <p:sldId id="2146847968" r:id="rId9"/>
    <p:sldId id="2146848081" r:id="rId10"/>
    <p:sldId id="2146848093" r:id="rId11"/>
    <p:sldId id="2146848095" r:id="rId12"/>
    <p:sldId id="301"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oguchi, Takamasa / 野口　剛正" initials="NT/野" lastIdx="7" clrIdx="0">
    <p:extLst>
      <p:ext uri="{19B8F6BF-5375-455C-9EA6-DF929625EA0E}">
        <p15:presenceInfo xmlns:p15="http://schemas.microsoft.com/office/powerpoint/2012/main" userId="S::takamasa_noguchi@earthbrain.com::ceafb38f-d8e3-4660-ae65-2864b01995d3" providerId="AD"/>
      </p:ext>
    </p:extLst>
  </p:cmAuthor>
  <p:cmAuthor id="2" name="Noguchi, Takamasa / 野口　剛正" initials="NT/野 [2]" lastIdx="2" clrIdx="1">
    <p:extLst>
      <p:ext uri="{19B8F6BF-5375-455C-9EA6-DF929625EA0E}">
        <p15:presenceInfo xmlns:p15="http://schemas.microsoft.com/office/powerpoint/2012/main" userId="Noguchi, Takamasa / 野口　剛正"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2F2"/>
    <a:srgbClr val="0000DA"/>
    <a:srgbClr val="FFFFFF"/>
    <a:srgbClr val="107C41"/>
    <a:srgbClr val="4472C4"/>
    <a:srgbClr val="FFFF00"/>
    <a:srgbClr val="6600CC"/>
    <a:srgbClr val="CBCBCB"/>
    <a:srgbClr val="E7E7E7"/>
    <a:srgbClr val="106EB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F9886A2-1E6B-49AC-90BA-DB49D04C3680}" v="159" dt="2026-05-07T00:36:05.507"/>
    <p1510:client id="{86F04673-0E4D-4FCB-BDE5-BA88D10FF4BE}" v="484" dt="2026-05-05T06:49:46.091"/>
    <p1510:client id="{8A1B0C7D-2DCA-4ABE-B339-2295FC144214}" v="56" dt="2026-05-06T23:57:14.663"/>
    <p1510:client id="{C279B74A-75B3-4E77-BE2A-1A85128BC11F}" v="35" dt="2026-05-05T06:52:45.762"/>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202B0CA-FC54-4496-8BCA-5EF66A818D29}" styleName="スタイル (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00" autoAdjust="0"/>
    <p:restoredTop sz="92603" autoAdjust="0"/>
  </p:normalViewPr>
  <p:slideViewPr>
    <p:cSldViewPr snapToGrid="0">
      <p:cViewPr varScale="1">
        <p:scale>
          <a:sx n="97" d="100"/>
          <a:sy n="97" d="100"/>
        </p:scale>
        <p:origin x="82" y="154"/>
      </p:cViewPr>
      <p:guideLst>
        <p:guide orient="horz" pos="2137"/>
        <p:guide pos="3840"/>
      </p:guideLst>
    </p:cSldViewPr>
  </p:slideViewPr>
  <p:notesTextViewPr>
    <p:cViewPr>
      <p:scale>
        <a:sx n="1" d="1"/>
        <a:sy n="1" d="1"/>
      </p:scale>
      <p:origin x="0" y="0"/>
    </p:cViewPr>
  </p:notesTextViewPr>
  <p:sorterViewPr>
    <p:cViewPr>
      <p:scale>
        <a:sx n="200" d="100"/>
        <a:sy n="200" d="100"/>
      </p:scale>
      <p:origin x="0" y="-1833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5" Type="http://schemas.openxmlformats.org/officeDocument/2006/relationships/slideMaster" Target="slideMasters/slideMaster2.xml"/><Relationship Id="rId15" Type="http://schemas.openxmlformats.org/officeDocument/2006/relationships/commentAuthors" Target="commentAuthors.xml"/><Relationship Id="rId10" Type="http://schemas.openxmlformats.org/officeDocument/2006/relationships/slide" Target="slides/slide3.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山縣　一真" userId="F/XYp2zPrGrA97nSAzybWd9sCZGiHhAxUAWrdqH5dNM=" providerId="None" clId="Web-{86F04673-0E4D-4FCB-BDE5-BA88D10FF4BE}"/>
    <pc:docChg chg="delSld modSld">
      <pc:chgData name="山縣　一真" userId="F/XYp2zPrGrA97nSAzybWd9sCZGiHhAxUAWrdqH5dNM=" providerId="None" clId="Web-{86F04673-0E4D-4FCB-BDE5-BA88D10FF4BE}" dt="2026-05-05T06:49:46.091" v="464" actId="1076"/>
      <pc:docMkLst>
        <pc:docMk/>
      </pc:docMkLst>
      <pc:sldChg chg="modSp">
        <pc:chgData name="山縣　一真" userId="F/XYp2zPrGrA97nSAzybWd9sCZGiHhAxUAWrdqH5dNM=" providerId="None" clId="Web-{86F04673-0E4D-4FCB-BDE5-BA88D10FF4BE}" dt="2026-05-05T06:33:13.338" v="2" actId="20577"/>
        <pc:sldMkLst>
          <pc:docMk/>
          <pc:sldMk cId="3840699567" sldId="303"/>
        </pc:sldMkLst>
        <pc:spChg chg="mod">
          <ac:chgData name="山縣　一真" userId="F/XYp2zPrGrA97nSAzybWd9sCZGiHhAxUAWrdqH5dNM=" providerId="None" clId="Web-{86F04673-0E4D-4FCB-BDE5-BA88D10FF4BE}" dt="2026-05-05T06:33:13.338" v="2" actId="20577"/>
          <ac:spMkLst>
            <pc:docMk/>
            <pc:sldMk cId="3840699567" sldId="303"/>
            <ac:spMk id="3" creationId="{530A82E1-8E0D-434A-9DF4-7C2ABD1A07A1}"/>
          </ac:spMkLst>
        </pc:spChg>
      </pc:sldChg>
      <pc:sldChg chg="modSp">
        <pc:chgData name="山縣　一真" userId="F/XYp2zPrGrA97nSAzybWd9sCZGiHhAxUAWrdqH5dNM=" providerId="None" clId="Web-{86F04673-0E4D-4FCB-BDE5-BA88D10FF4BE}" dt="2026-05-05T06:41:14.531" v="341"/>
        <pc:sldMkLst>
          <pc:docMk/>
          <pc:sldMk cId="3098748527" sldId="2146847968"/>
        </pc:sldMkLst>
        <pc:graphicFrameChg chg="mod modGraphic">
          <ac:chgData name="山縣　一真" userId="F/XYp2zPrGrA97nSAzybWd9sCZGiHhAxUAWrdqH5dNM=" providerId="None" clId="Web-{86F04673-0E4D-4FCB-BDE5-BA88D10FF4BE}" dt="2026-05-05T06:41:14.531" v="341"/>
          <ac:graphicFrameMkLst>
            <pc:docMk/>
            <pc:sldMk cId="3098748527" sldId="2146847968"/>
            <ac:graphicFrameMk id="10" creationId="{C12D4E3C-945D-2ACA-45B0-C302624A2C96}"/>
          </ac:graphicFrameMkLst>
        </pc:graphicFrameChg>
      </pc:sldChg>
      <pc:sldChg chg="addSp delSp modSp">
        <pc:chgData name="山縣　一真" userId="F/XYp2zPrGrA97nSAzybWd9sCZGiHhAxUAWrdqH5dNM=" providerId="None" clId="Web-{86F04673-0E4D-4FCB-BDE5-BA88D10FF4BE}" dt="2026-05-05T06:48:38.169" v="436" actId="1076"/>
        <pc:sldMkLst>
          <pc:docMk/>
          <pc:sldMk cId="1623756621" sldId="2146848081"/>
        </pc:sldMkLst>
        <pc:spChg chg="mod">
          <ac:chgData name="山縣　一真" userId="F/XYp2zPrGrA97nSAzybWd9sCZGiHhAxUAWrdqH5dNM=" providerId="None" clId="Web-{86F04673-0E4D-4FCB-BDE5-BA88D10FF4BE}" dt="2026-05-05T06:41:20.829" v="342" actId="20577"/>
          <ac:spMkLst>
            <pc:docMk/>
            <pc:sldMk cId="1623756621" sldId="2146848081"/>
            <ac:spMk id="6" creationId="{5FE41F07-9353-7D4A-63B2-80848CC81AC8}"/>
          </ac:spMkLst>
        </pc:spChg>
        <pc:spChg chg="mod">
          <ac:chgData name="山縣　一真" userId="F/XYp2zPrGrA97nSAzybWd9sCZGiHhAxUAWrdqH5dNM=" providerId="None" clId="Web-{86F04673-0E4D-4FCB-BDE5-BA88D10FF4BE}" dt="2026-05-05T06:48:34.731" v="435" actId="20577"/>
          <ac:spMkLst>
            <pc:docMk/>
            <pc:sldMk cId="1623756621" sldId="2146848081"/>
            <ac:spMk id="8" creationId="{F601937D-CCE7-D4C9-8FC1-FE1E174B714E}"/>
          </ac:spMkLst>
        </pc:spChg>
        <pc:spChg chg="mod ord">
          <ac:chgData name="山縣　一真" userId="F/XYp2zPrGrA97nSAzybWd9sCZGiHhAxUAWrdqH5dNM=" providerId="None" clId="Web-{86F04673-0E4D-4FCB-BDE5-BA88D10FF4BE}" dt="2026-05-05T06:47:29.056" v="396" actId="14100"/>
          <ac:spMkLst>
            <pc:docMk/>
            <pc:sldMk cId="1623756621" sldId="2146848081"/>
            <ac:spMk id="11" creationId="{E611AABD-F031-5DD8-ECA3-63753D12B359}"/>
          </ac:spMkLst>
        </pc:spChg>
        <pc:spChg chg="mod ord">
          <ac:chgData name="山縣　一真" userId="F/XYp2zPrGrA97nSAzybWd9sCZGiHhAxUAWrdqH5dNM=" providerId="None" clId="Web-{86F04673-0E4D-4FCB-BDE5-BA88D10FF4BE}" dt="2026-05-05T06:48:16.324" v="426" actId="20577"/>
          <ac:spMkLst>
            <pc:docMk/>
            <pc:sldMk cId="1623756621" sldId="2146848081"/>
            <ac:spMk id="13" creationId="{92C534F8-EFC3-3BE8-C25F-6B83797AFA04}"/>
          </ac:spMkLst>
        </pc:spChg>
        <pc:picChg chg="add mod ord">
          <ac:chgData name="山縣　一真" userId="F/XYp2zPrGrA97nSAzybWd9sCZGiHhAxUAWrdqH5dNM=" providerId="None" clId="Web-{86F04673-0E4D-4FCB-BDE5-BA88D10FF4BE}" dt="2026-05-05T06:48:38.169" v="436" actId="1076"/>
          <ac:picMkLst>
            <pc:docMk/>
            <pc:sldMk cId="1623756621" sldId="2146848081"/>
            <ac:picMk id="7" creationId="{FCA158E8-2ABB-F544-E52E-A452A2BB572F}"/>
          </ac:picMkLst>
        </pc:picChg>
      </pc:sldChg>
      <pc:sldChg chg="addSp delSp modSp">
        <pc:chgData name="山縣　一真" userId="F/XYp2zPrGrA97nSAzybWd9sCZGiHhAxUAWrdqH5dNM=" providerId="None" clId="Web-{86F04673-0E4D-4FCB-BDE5-BA88D10FF4BE}" dt="2026-05-05T06:49:46.091" v="464" actId="1076"/>
        <pc:sldMkLst>
          <pc:docMk/>
          <pc:sldMk cId="737699266" sldId="2146848093"/>
        </pc:sldMkLst>
        <pc:spChg chg="mod">
          <ac:chgData name="山縣　一真" userId="F/XYp2zPrGrA97nSAzybWd9sCZGiHhAxUAWrdqH5dNM=" providerId="None" clId="Web-{86F04673-0E4D-4FCB-BDE5-BA88D10FF4BE}" dt="2026-05-05T06:49:14.732" v="438" actId="20577"/>
          <ac:spMkLst>
            <pc:docMk/>
            <pc:sldMk cId="737699266" sldId="2146848093"/>
            <ac:spMk id="6" creationId="{D6E2E877-64A6-903D-53CC-A49558E882CD}"/>
          </ac:spMkLst>
        </pc:spChg>
        <pc:picChg chg="add mod ord">
          <ac:chgData name="山縣　一真" userId="F/XYp2zPrGrA97nSAzybWd9sCZGiHhAxUAWrdqH5dNM=" providerId="None" clId="Web-{86F04673-0E4D-4FCB-BDE5-BA88D10FF4BE}" dt="2026-05-05T06:49:42.404" v="463"/>
          <ac:picMkLst>
            <pc:docMk/>
            <pc:sldMk cId="737699266" sldId="2146848093"/>
            <ac:picMk id="2" creationId="{178DFA77-65D5-6A94-54ED-57A24A9E53DA}"/>
          </ac:picMkLst>
        </pc:picChg>
      </pc:sldChg>
    </pc:docChg>
  </pc:docChgLst>
  <pc:docChgLst>
    <pc:chgData name="山縣　一真" userId="F/XYp2zPrGrA97nSAzybWd9sCZGiHhAxUAWrdqH5dNM=" providerId="None" clId="Web-{8A1B0C7D-2DCA-4ABE-B339-2295FC144214}"/>
    <pc:docChg chg="modSld">
      <pc:chgData name="山縣　一真" userId="F/XYp2zPrGrA97nSAzybWd9sCZGiHhAxUAWrdqH5dNM=" providerId="None" clId="Web-{8A1B0C7D-2DCA-4ABE-B339-2295FC144214}" dt="2026-05-06T23:57:14.663" v="55"/>
      <pc:docMkLst>
        <pc:docMk/>
      </pc:docMkLst>
      <pc:sldChg chg="modSp">
        <pc:chgData name="山縣　一真" userId="F/XYp2zPrGrA97nSAzybWd9sCZGiHhAxUAWrdqH5dNM=" providerId="None" clId="Web-{8A1B0C7D-2DCA-4ABE-B339-2295FC144214}" dt="2026-05-06T23:57:14.663" v="55"/>
        <pc:sldMkLst>
          <pc:docMk/>
          <pc:sldMk cId="3098748527" sldId="2146847968"/>
        </pc:sldMkLst>
        <pc:graphicFrameChg chg="mod modGraphic">
          <ac:chgData name="山縣　一真" userId="F/XYp2zPrGrA97nSAzybWd9sCZGiHhAxUAWrdqH5dNM=" providerId="None" clId="Web-{8A1B0C7D-2DCA-4ABE-B339-2295FC144214}" dt="2026-05-06T23:57:14.663" v="55"/>
          <ac:graphicFrameMkLst>
            <pc:docMk/>
            <pc:sldMk cId="3098748527" sldId="2146847968"/>
            <ac:graphicFrameMk id="10" creationId="{C12D4E3C-945D-2ACA-45B0-C302624A2C96}"/>
          </ac:graphicFrameMkLst>
        </pc:graphicFrameChg>
      </pc:sldChg>
    </pc:docChg>
  </pc:docChgLst>
  <pc:docChgLst>
    <pc:chgData name="平田　弘達" userId="R/9lucZi4yP+rqs46I2oUHmdcNeMjE3eY95DsI1cuGY=" providerId="None" clId="Web-{0F9886A2-1E6B-49AC-90BA-DB49D04C3680}"/>
    <pc:docChg chg="modSld">
      <pc:chgData name="平田　弘達" userId="R/9lucZi4yP+rqs46I2oUHmdcNeMjE3eY95DsI1cuGY=" providerId="None" clId="Web-{0F9886A2-1E6B-49AC-90BA-DB49D04C3680}" dt="2026-05-07T00:36:05.507" v="144" actId="20577"/>
      <pc:docMkLst>
        <pc:docMk/>
      </pc:docMkLst>
      <pc:sldChg chg="modSp">
        <pc:chgData name="平田　弘達" userId="R/9lucZi4yP+rqs46I2oUHmdcNeMjE3eY95DsI1cuGY=" providerId="None" clId="Web-{0F9886A2-1E6B-49AC-90BA-DB49D04C3680}" dt="2026-05-07T00:29:45.594" v="82"/>
        <pc:sldMkLst>
          <pc:docMk/>
          <pc:sldMk cId="3098748527" sldId="2146847968"/>
        </pc:sldMkLst>
        <pc:graphicFrameChg chg="mod modGraphic">
          <ac:chgData name="平田　弘達" userId="R/9lucZi4yP+rqs46I2oUHmdcNeMjE3eY95DsI1cuGY=" providerId="None" clId="Web-{0F9886A2-1E6B-49AC-90BA-DB49D04C3680}" dt="2026-05-07T00:29:45.594" v="82"/>
          <ac:graphicFrameMkLst>
            <pc:docMk/>
            <pc:sldMk cId="3098748527" sldId="2146847968"/>
            <ac:graphicFrameMk id="10" creationId="{C12D4E3C-945D-2ACA-45B0-C302624A2C96}"/>
          </ac:graphicFrameMkLst>
        </pc:graphicFrameChg>
      </pc:sldChg>
      <pc:sldChg chg="addSp modSp">
        <pc:chgData name="平田　弘達" userId="R/9lucZi4yP+rqs46I2oUHmdcNeMjE3eY95DsI1cuGY=" providerId="None" clId="Web-{0F9886A2-1E6B-49AC-90BA-DB49D04C3680}" dt="2026-05-07T00:35:31.694" v="139" actId="1076"/>
        <pc:sldMkLst>
          <pc:docMk/>
          <pc:sldMk cId="1623756621" sldId="2146848081"/>
        </pc:sldMkLst>
        <pc:spChg chg="mod">
          <ac:chgData name="平田　弘達" userId="R/9lucZi4yP+rqs46I2oUHmdcNeMjE3eY95DsI1cuGY=" providerId="None" clId="Web-{0F9886A2-1E6B-49AC-90BA-DB49D04C3680}" dt="2026-05-07T00:30:58.221" v="91" actId="20577"/>
          <ac:spMkLst>
            <pc:docMk/>
            <pc:sldMk cId="1623756621" sldId="2146848081"/>
            <ac:spMk id="8" creationId="{F601937D-CCE7-D4C9-8FC1-FE1E174B714E}"/>
          </ac:spMkLst>
        </pc:spChg>
        <pc:spChg chg="mod">
          <ac:chgData name="平田　弘達" userId="R/9lucZi4yP+rqs46I2oUHmdcNeMjE3eY95DsI1cuGY=" providerId="None" clId="Web-{0F9886A2-1E6B-49AC-90BA-DB49D04C3680}" dt="2026-05-07T00:35:31.678" v="137" actId="1076"/>
          <ac:spMkLst>
            <pc:docMk/>
            <pc:sldMk cId="1623756621" sldId="2146848081"/>
            <ac:spMk id="11" creationId="{E611AABD-F031-5DD8-ECA3-63753D12B359}"/>
          </ac:spMkLst>
        </pc:spChg>
        <pc:spChg chg="mod">
          <ac:chgData name="平田　弘達" userId="R/9lucZi4yP+rqs46I2oUHmdcNeMjE3eY95DsI1cuGY=" providerId="None" clId="Web-{0F9886A2-1E6B-49AC-90BA-DB49D04C3680}" dt="2026-05-07T00:35:31.694" v="138" actId="1076"/>
          <ac:spMkLst>
            <pc:docMk/>
            <pc:sldMk cId="1623756621" sldId="2146848081"/>
            <ac:spMk id="13" creationId="{92C534F8-EFC3-3BE8-C25F-6B83797AFA04}"/>
          </ac:spMkLst>
        </pc:spChg>
        <pc:picChg chg="add mod">
          <ac:chgData name="平田　弘達" userId="R/9lucZi4yP+rqs46I2oUHmdcNeMjE3eY95DsI1cuGY=" providerId="None" clId="Web-{0F9886A2-1E6B-49AC-90BA-DB49D04C3680}" dt="2026-05-07T00:35:31.694" v="139" actId="1076"/>
          <ac:picMkLst>
            <pc:docMk/>
            <pc:sldMk cId="1623756621" sldId="2146848081"/>
            <ac:picMk id="2" creationId="{A41126EB-7ED3-1B0A-F968-F2177E026B24}"/>
          </ac:picMkLst>
        </pc:picChg>
        <pc:picChg chg="mod modCrop">
          <ac:chgData name="平田　弘達" userId="R/9lucZi4yP+rqs46I2oUHmdcNeMjE3eY95DsI1cuGY=" providerId="None" clId="Web-{0F9886A2-1E6B-49AC-90BA-DB49D04C3680}" dt="2026-05-07T00:35:31.663" v="136" actId="1076"/>
          <ac:picMkLst>
            <pc:docMk/>
            <pc:sldMk cId="1623756621" sldId="2146848081"/>
            <ac:picMk id="7" creationId="{FCA158E8-2ABB-F544-E52E-A452A2BB572F}"/>
          </ac:picMkLst>
        </pc:picChg>
      </pc:sldChg>
      <pc:sldChg chg="modSp">
        <pc:chgData name="平田　弘達" userId="R/9lucZi4yP+rqs46I2oUHmdcNeMjE3eY95DsI1cuGY=" providerId="None" clId="Web-{0F9886A2-1E6B-49AC-90BA-DB49D04C3680}" dt="2026-05-07T00:35:51.194" v="141" actId="1076"/>
        <pc:sldMkLst>
          <pc:docMk/>
          <pc:sldMk cId="737699266" sldId="2146848093"/>
        </pc:sldMkLst>
        <pc:spChg chg="mod">
          <ac:chgData name="平田　弘達" userId="R/9lucZi4yP+rqs46I2oUHmdcNeMjE3eY95DsI1cuGY=" providerId="None" clId="Web-{0F9886A2-1E6B-49AC-90BA-DB49D04C3680}" dt="2026-05-07T00:35:51.194" v="141" actId="1076"/>
          <ac:spMkLst>
            <pc:docMk/>
            <pc:sldMk cId="737699266" sldId="2146848093"/>
            <ac:spMk id="4" creationId="{18FC840D-D67E-FF5A-BB61-6C01C15DE927}"/>
          </ac:spMkLst>
        </pc:spChg>
        <pc:picChg chg="mod">
          <ac:chgData name="平田　弘達" userId="R/9lucZi4yP+rqs46I2oUHmdcNeMjE3eY95DsI1cuGY=" providerId="None" clId="Web-{0F9886A2-1E6B-49AC-90BA-DB49D04C3680}" dt="2026-05-07T00:35:51.178" v="140" actId="1076"/>
          <ac:picMkLst>
            <pc:docMk/>
            <pc:sldMk cId="737699266" sldId="2146848093"/>
            <ac:picMk id="2" creationId="{178DFA77-65D5-6A94-54ED-57A24A9E53DA}"/>
          </ac:picMkLst>
        </pc:picChg>
      </pc:sldChg>
      <pc:sldChg chg="modSp">
        <pc:chgData name="平田　弘達" userId="R/9lucZi4yP+rqs46I2oUHmdcNeMjE3eY95DsI1cuGY=" providerId="None" clId="Web-{0F9886A2-1E6B-49AC-90BA-DB49D04C3680}" dt="2026-05-07T00:36:05.507" v="144" actId="20577"/>
        <pc:sldMkLst>
          <pc:docMk/>
          <pc:sldMk cId="1457310699" sldId="2146848095"/>
        </pc:sldMkLst>
        <pc:spChg chg="mod">
          <ac:chgData name="平田　弘達" userId="R/9lucZi4yP+rqs46I2oUHmdcNeMjE3eY95DsI1cuGY=" providerId="None" clId="Web-{0F9886A2-1E6B-49AC-90BA-DB49D04C3680}" dt="2026-05-07T00:36:05.507" v="144" actId="20577"/>
          <ac:spMkLst>
            <pc:docMk/>
            <pc:sldMk cId="1457310699" sldId="2146848095"/>
            <ac:spMk id="7" creationId="{1A9E9835-29AE-B868-4C48-4CD3F505F7A1}"/>
          </ac:spMkLst>
        </pc:spChg>
        <pc:spChg chg="mod">
          <ac:chgData name="平田　弘達" userId="R/9lucZi4yP+rqs46I2oUHmdcNeMjE3eY95DsI1cuGY=" providerId="None" clId="Web-{0F9886A2-1E6B-49AC-90BA-DB49D04C3680}" dt="2026-05-07T00:30:01.798" v="89" actId="20577"/>
          <ac:spMkLst>
            <pc:docMk/>
            <pc:sldMk cId="1457310699" sldId="2146848095"/>
            <ac:spMk id="8" creationId="{CE81C1A3-F9EE-2029-C37B-6FB474915C4A}"/>
          </ac:spMkLst>
        </pc:spChg>
      </pc:sldChg>
    </pc:docChg>
  </pc:docChgLst>
  <pc:docChgLst>
    <pc:chgData name="山縣　一真" userId="F/XYp2zPrGrA97nSAzybWd9sCZGiHhAxUAWrdqH5dNM=" providerId="None" clId="Web-{C279B74A-75B3-4E77-BE2A-1A85128BC11F}"/>
    <pc:docChg chg="modSld">
      <pc:chgData name="山縣　一真" userId="F/XYp2zPrGrA97nSAzybWd9sCZGiHhAxUAWrdqH5dNM=" providerId="None" clId="Web-{C279B74A-75B3-4E77-BE2A-1A85128BC11F}" dt="2026-05-05T06:52:45.762" v="24"/>
      <pc:docMkLst>
        <pc:docMk/>
      </pc:docMkLst>
      <pc:sldChg chg="addSp delSp modSp">
        <pc:chgData name="山縣　一真" userId="F/XYp2zPrGrA97nSAzybWd9sCZGiHhAxUAWrdqH5dNM=" providerId="None" clId="Web-{C279B74A-75B3-4E77-BE2A-1A85128BC11F}" dt="2026-05-05T06:51:27.339" v="12"/>
        <pc:sldMkLst>
          <pc:docMk/>
          <pc:sldMk cId="737699266" sldId="2146848093"/>
        </pc:sldMkLst>
        <pc:spChg chg="add mod">
          <ac:chgData name="山縣　一真" userId="F/XYp2zPrGrA97nSAzybWd9sCZGiHhAxUAWrdqH5dNM=" providerId="None" clId="Web-{C279B74A-75B3-4E77-BE2A-1A85128BC11F}" dt="2026-05-05T06:51:14.916" v="4" actId="14100"/>
          <ac:spMkLst>
            <pc:docMk/>
            <pc:sldMk cId="737699266" sldId="2146848093"/>
            <ac:spMk id="4" creationId="{18FC840D-D67E-FF5A-BB61-6C01C15DE927}"/>
          </ac:spMkLst>
        </pc:spChg>
        <pc:spChg chg="mod">
          <ac:chgData name="山縣　一真" userId="F/XYp2zPrGrA97nSAzybWd9sCZGiHhAxUAWrdqH5dNM=" providerId="None" clId="Web-{C279B74A-75B3-4E77-BE2A-1A85128BC11F}" dt="2026-05-05T06:51:24.276" v="11" actId="20577"/>
          <ac:spMkLst>
            <pc:docMk/>
            <pc:sldMk cId="737699266" sldId="2146848093"/>
            <ac:spMk id="8" creationId="{978011C1-73D0-04F5-9443-6C4BDF948D2B}"/>
          </ac:spMkLst>
        </pc:spChg>
      </pc:sldChg>
      <pc:sldChg chg="addSp delSp modSp">
        <pc:chgData name="山縣　一真" userId="F/XYp2zPrGrA97nSAzybWd9sCZGiHhAxUAWrdqH5dNM=" providerId="None" clId="Web-{C279B74A-75B3-4E77-BE2A-1A85128BC11F}" dt="2026-05-05T06:52:45.762" v="24"/>
        <pc:sldMkLst>
          <pc:docMk/>
          <pc:sldMk cId="1457310699" sldId="2146848095"/>
        </pc:sldMkLst>
        <pc:spChg chg="mod">
          <ac:chgData name="山縣　一真" userId="F/XYp2zPrGrA97nSAzybWd9sCZGiHhAxUAWrdqH5dNM=" providerId="None" clId="Web-{C279B74A-75B3-4E77-BE2A-1A85128BC11F}" dt="2026-05-05T06:52:33.886" v="15" actId="20577"/>
          <ac:spMkLst>
            <pc:docMk/>
            <pc:sldMk cId="1457310699" sldId="2146848095"/>
            <ac:spMk id="6" creationId="{BCFAC5B6-41F7-B731-228A-90F61BCF1D5E}"/>
          </ac:spMkLst>
        </pc:spChg>
        <pc:spChg chg="mod">
          <ac:chgData name="山縣　一真" userId="F/XYp2zPrGrA97nSAzybWd9sCZGiHhAxUAWrdqH5dNM=" providerId="None" clId="Web-{C279B74A-75B3-4E77-BE2A-1A85128BC11F}" dt="2026-05-05T06:52:41.418" v="22" actId="20577"/>
          <ac:spMkLst>
            <pc:docMk/>
            <pc:sldMk cId="1457310699" sldId="2146848095"/>
            <ac:spMk id="8" creationId="{CE81C1A3-F9EE-2029-C37B-6FB474915C4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005522-3FFB-4792-B068-A5C565382FBB}" type="datetimeFigureOut">
              <a:rPr kumimoji="1" lang="ja-JP" altLang="en-US" smtClean="0"/>
              <a:t>2026/5/6</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0E2816-1C42-4A8F-8890-D40774E99B8A}" type="slidenum">
              <a:rPr kumimoji="1" lang="ja-JP" altLang="en-US" smtClean="0"/>
              <a:t>‹#›</a:t>
            </a:fld>
            <a:endParaRPr kumimoji="1" lang="ja-JP" altLang="en-US"/>
          </a:p>
        </p:txBody>
      </p:sp>
    </p:spTree>
    <p:extLst>
      <p:ext uri="{BB962C8B-B14F-4D97-AF65-F5344CB8AC3E}">
        <p14:creationId xmlns:p14="http://schemas.microsoft.com/office/powerpoint/2010/main" val="82962739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4F16A8-7790-6306-440C-274ADF7CC47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E1302CB-EAB6-FFDD-FED8-1F9009EE125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776D658B-FF4D-3834-D09E-53BDCE271200}"/>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ADD9AFAE-AE6F-32A6-B7CE-27676896E380}"/>
              </a:ext>
            </a:extLst>
          </p:cNvPr>
          <p:cNvSpPr>
            <a:spLocks noGrp="1"/>
          </p:cNvSpPr>
          <p:nvPr>
            <p:ph type="sldNum" sz="quarter" idx="5"/>
          </p:nvPr>
        </p:nvSpPr>
        <p:spPr/>
        <p:txBody>
          <a:bodyPr/>
          <a:lstStyle/>
          <a:p>
            <a:fld id="{170E2816-1C42-4A8F-8890-D40774E99B8A}" type="slidenum">
              <a:rPr kumimoji="1" lang="ja-JP" altLang="en-US" smtClean="0"/>
              <a:t>1</a:t>
            </a:fld>
            <a:endParaRPr kumimoji="1" lang="ja-JP" altLang="en-US"/>
          </a:p>
        </p:txBody>
      </p:sp>
    </p:spTree>
    <p:extLst>
      <p:ext uri="{BB962C8B-B14F-4D97-AF65-F5344CB8AC3E}">
        <p14:creationId xmlns:p14="http://schemas.microsoft.com/office/powerpoint/2010/main" val="30374558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7" name="テキスト プレースホルダー 8">
            <a:extLst>
              <a:ext uri="{FF2B5EF4-FFF2-40B4-BE49-F238E27FC236}">
                <a16:creationId xmlns:a16="http://schemas.microsoft.com/office/drawing/2014/main" id="{778F59B4-A0C7-4EEB-BBA3-CA0FEEB7421A}"/>
              </a:ext>
            </a:extLst>
          </p:cNvPr>
          <p:cNvSpPr>
            <a:spLocks noGrp="1"/>
          </p:cNvSpPr>
          <p:nvPr>
            <p:ph type="body" sz="quarter" idx="10" hasCustomPrompt="1"/>
          </p:nvPr>
        </p:nvSpPr>
        <p:spPr>
          <a:xfrm>
            <a:off x="527051" y="765522"/>
            <a:ext cx="11137900" cy="503238"/>
          </a:xfrm>
          <a:prstGeom prst="rect">
            <a:avLst/>
          </a:prstGeom>
        </p:spPr>
        <p:txBody>
          <a:bodyPr anchor="ctr" anchorCtr="0"/>
          <a:lstStyle>
            <a:lvl1pPr marL="0" indent="0" algn="ctr" defTabSz="914400" rtl="0" eaLnBrk="1" latinLnBrk="0" hangingPunct="1">
              <a:buNone/>
              <a:defRPr kumimoji="1" lang="ja-JP" altLang="en-US" sz="3200" b="0" kern="1200" dirty="0" smtClean="0">
                <a:solidFill>
                  <a:srgbClr val="0000C6"/>
                </a:solidFill>
                <a:latin typeface="小塚ゴシック Pr6N B" panose="020B0800000000000000" pitchFamily="34" charset="-128"/>
                <a:ea typeface="小塚ゴシック Pr6N B" panose="020B0800000000000000" pitchFamily="34" charset="-128"/>
                <a:cs typeface="Lucida Sans Unicode" panose="020B0602030504020204" pitchFamily="34" charset="0"/>
              </a:defRPr>
            </a:lvl1pPr>
          </a:lstStyle>
          <a:p>
            <a:pPr lvl="0"/>
            <a:r>
              <a:rPr kumimoji="1" lang="ja-JP" altLang="en-US" dirty="0"/>
              <a:t>プレゼンテーションタイトルを入力</a:t>
            </a:r>
          </a:p>
        </p:txBody>
      </p:sp>
    </p:spTree>
    <p:extLst>
      <p:ext uri="{BB962C8B-B14F-4D97-AF65-F5344CB8AC3E}">
        <p14:creationId xmlns:p14="http://schemas.microsoft.com/office/powerpoint/2010/main" val="37578902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白紙">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17AE279A-F0C1-48E3-BD9D-AB40FF275962}"/>
              </a:ext>
            </a:extLst>
          </p:cNvPr>
          <p:cNvSpPr>
            <a:spLocks noGrp="1"/>
          </p:cNvSpPr>
          <p:nvPr>
            <p:ph type="title"/>
          </p:nvPr>
        </p:nvSpPr>
        <p:spPr>
          <a:xfrm>
            <a:off x="2191753" y="184651"/>
            <a:ext cx="9749589" cy="398881"/>
          </a:xfrm>
          <a:prstGeom prst="rect">
            <a:avLst/>
          </a:prstGeom>
        </p:spPr>
        <p:txBody>
          <a:bodyPr/>
          <a:lstStyle>
            <a:lvl1pPr>
              <a:defRPr sz="2400"/>
            </a:lvl1pPr>
          </a:lstStyle>
          <a:p>
            <a:r>
              <a:rPr kumimoji="1" lang="ja-JP" altLang="en-US" dirty="0"/>
              <a:t>マスター タイトルの書式設定</a:t>
            </a:r>
          </a:p>
        </p:txBody>
      </p:sp>
    </p:spTree>
    <p:extLst>
      <p:ext uri="{BB962C8B-B14F-4D97-AF65-F5344CB8AC3E}">
        <p14:creationId xmlns:p14="http://schemas.microsoft.com/office/powerpoint/2010/main" val="1655238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7" name="タイトル 1">
            <a:extLst>
              <a:ext uri="{FF2B5EF4-FFF2-40B4-BE49-F238E27FC236}">
                <a16:creationId xmlns:a16="http://schemas.microsoft.com/office/drawing/2014/main" id="{99963A55-18A4-499B-AF90-F8666C6BAD07}"/>
              </a:ext>
            </a:extLst>
          </p:cNvPr>
          <p:cNvSpPr txBox="1">
            <a:spLocks/>
          </p:cNvSpPr>
          <p:nvPr userDrawn="1"/>
        </p:nvSpPr>
        <p:spPr>
          <a:xfrm>
            <a:off x="1363203" y="3429000"/>
            <a:ext cx="3632237" cy="476672"/>
          </a:xfrm>
          <a:prstGeom prst="rect">
            <a:avLst/>
          </a:prstGeom>
        </p:spPr>
        <p:txBody>
          <a:bodyPr anchor="ctr" anchorCtr="0">
            <a:normAutofit/>
          </a:bodyPr>
          <a:lstStyle>
            <a:lvl1pPr algn="ctr" defTabSz="914400" rtl="0" eaLnBrk="1" latinLnBrk="0" hangingPunct="1">
              <a:spcBef>
                <a:spcPct val="0"/>
              </a:spcBef>
              <a:buNone/>
              <a:defRPr kumimoji="1" sz="2000" b="1" kern="1200">
                <a:solidFill>
                  <a:schemeClr val="tx1"/>
                </a:solidFill>
                <a:latin typeface="游ゴシック Medium" panose="020B0500000000000000" pitchFamily="50" charset="-128"/>
                <a:ea typeface="游ゴシック Medium" panose="020B0500000000000000" pitchFamily="50" charset="-128"/>
                <a:cs typeface="游ゴシック Medium" panose="020B0500000000000000" pitchFamily="50" charset="-128"/>
              </a:defRPr>
            </a:lvl1pPr>
          </a:lstStyle>
          <a:p>
            <a:r>
              <a:rPr lang="ja-JP" altLang="en-US" sz="2200" dirty="0">
                <a:solidFill>
                  <a:srgbClr val="0000CA"/>
                </a:solidFill>
              </a:rPr>
              <a:t>本日のアジェンダ</a:t>
            </a:r>
          </a:p>
        </p:txBody>
      </p:sp>
      <p:sp>
        <p:nvSpPr>
          <p:cNvPr id="8" name="テキスト プレースホルダー 18">
            <a:extLst>
              <a:ext uri="{FF2B5EF4-FFF2-40B4-BE49-F238E27FC236}">
                <a16:creationId xmlns:a16="http://schemas.microsoft.com/office/drawing/2014/main" id="{27FB1C44-7829-47D1-986D-0A87F4410CEF}"/>
              </a:ext>
            </a:extLst>
          </p:cNvPr>
          <p:cNvSpPr>
            <a:spLocks noGrp="1"/>
          </p:cNvSpPr>
          <p:nvPr>
            <p:ph type="body" sz="quarter" idx="28" hasCustomPrompt="1"/>
          </p:nvPr>
        </p:nvSpPr>
        <p:spPr>
          <a:xfrm>
            <a:off x="5994401" y="2445949"/>
            <a:ext cx="768351" cy="468000"/>
          </a:xfrm>
          <a:prstGeom prst="rect">
            <a:avLst/>
          </a:prstGeom>
        </p:spPr>
        <p:txBody>
          <a:bodyPr lIns="0" tIns="0" rIns="0" bIns="0" anchor="ctr" anchorCtr="0"/>
          <a:lstStyle>
            <a:lvl1pPr marL="0" indent="0" algn="ctr">
              <a:buNone/>
              <a:defRPr sz="2400">
                <a:solidFill>
                  <a:srgbClr val="0000CA"/>
                </a:solidFill>
                <a:latin typeface="Lucida Sans Unicode" panose="020B0602030504020204" pitchFamily="34" charset="0"/>
                <a:ea typeface="游ゴシック Medium" panose="020B0500000000000000" pitchFamily="50" charset="-128"/>
                <a:cs typeface="Lucida Sans Unicode" panose="020B0602030504020204" pitchFamily="34" charset="0"/>
              </a:defRPr>
            </a:lvl1pPr>
          </a:lstStyle>
          <a:p>
            <a:pPr lvl="0"/>
            <a:r>
              <a:rPr kumimoji="1" lang="en-US" altLang="ja-JP" dirty="0"/>
              <a:t>00.</a:t>
            </a:r>
            <a:endParaRPr kumimoji="1" lang="ja-JP" altLang="en-US" dirty="0"/>
          </a:p>
        </p:txBody>
      </p:sp>
      <p:sp>
        <p:nvSpPr>
          <p:cNvPr id="9" name="テキスト プレースホルダー 24">
            <a:extLst>
              <a:ext uri="{FF2B5EF4-FFF2-40B4-BE49-F238E27FC236}">
                <a16:creationId xmlns:a16="http://schemas.microsoft.com/office/drawing/2014/main" id="{F9998B61-66B2-4745-AF3B-EB748FD36203}"/>
              </a:ext>
            </a:extLst>
          </p:cNvPr>
          <p:cNvSpPr>
            <a:spLocks noGrp="1"/>
          </p:cNvSpPr>
          <p:nvPr>
            <p:ph type="body" sz="quarter" idx="31" hasCustomPrompt="1"/>
          </p:nvPr>
        </p:nvSpPr>
        <p:spPr>
          <a:xfrm>
            <a:off x="6762751" y="2445713"/>
            <a:ext cx="5183716" cy="468000"/>
          </a:xfrm>
          <a:prstGeom prst="rect">
            <a:avLst/>
          </a:prstGeom>
        </p:spPr>
        <p:txBody>
          <a:bodyPr anchor="ctr" anchorCtr="0"/>
          <a:lstStyle>
            <a:lvl1pPr marL="0" indent="0">
              <a:buNone/>
              <a:defRPr sz="1400">
                <a:solidFill>
                  <a:srgbClr val="0000CA"/>
                </a:solidFill>
                <a:latin typeface="游ゴシック Medium" panose="020B0500000000000000" pitchFamily="50" charset="-128"/>
                <a:ea typeface="游ゴシック Medium" panose="020B0500000000000000" pitchFamily="50" charset="-128"/>
              </a:defRPr>
            </a:lvl1pPr>
          </a:lstStyle>
          <a:p>
            <a:pPr lvl="0"/>
            <a:r>
              <a:rPr kumimoji="1" lang="ja-JP" altLang="en-US" dirty="0"/>
              <a:t>コンテンツタイトルを入力</a:t>
            </a:r>
          </a:p>
        </p:txBody>
      </p:sp>
      <p:sp>
        <p:nvSpPr>
          <p:cNvPr id="10" name="テキスト プレースホルダー 18">
            <a:extLst>
              <a:ext uri="{FF2B5EF4-FFF2-40B4-BE49-F238E27FC236}">
                <a16:creationId xmlns:a16="http://schemas.microsoft.com/office/drawing/2014/main" id="{B21ABF86-ABC5-457B-931A-A31F452B3C1A}"/>
              </a:ext>
            </a:extLst>
          </p:cNvPr>
          <p:cNvSpPr>
            <a:spLocks noGrp="1"/>
          </p:cNvSpPr>
          <p:nvPr>
            <p:ph type="body" sz="quarter" idx="32" hasCustomPrompt="1"/>
          </p:nvPr>
        </p:nvSpPr>
        <p:spPr>
          <a:xfrm>
            <a:off x="5994401" y="3090095"/>
            <a:ext cx="768351" cy="468000"/>
          </a:xfrm>
          <a:prstGeom prst="rect">
            <a:avLst/>
          </a:prstGeom>
        </p:spPr>
        <p:txBody>
          <a:bodyPr lIns="0" tIns="0" rIns="0" bIns="0" anchor="ctr" anchorCtr="0"/>
          <a:lstStyle>
            <a:lvl1pPr marL="0" indent="0" algn="ctr">
              <a:buNone/>
              <a:defRPr sz="2400">
                <a:solidFill>
                  <a:srgbClr val="0000CA"/>
                </a:solidFill>
                <a:latin typeface="Lucida Sans Unicode" panose="020B0602030504020204" pitchFamily="34" charset="0"/>
                <a:ea typeface="游ゴシック Medium" panose="020B0500000000000000" pitchFamily="50" charset="-128"/>
                <a:cs typeface="Lucida Sans Unicode" panose="020B0602030504020204" pitchFamily="34" charset="0"/>
              </a:defRPr>
            </a:lvl1pPr>
          </a:lstStyle>
          <a:p>
            <a:pPr lvl="0"/>
            <a:r>
              <a:rPr kumimoji="1" lang="en-US" altLang="ja-JP" dirty="0"/>
              <a:t>00.</a:t>
            </a:r>
            <a:endParaRPr kumimoji="1" lang="ja-JP" altLang="en-US" dirty="0"/>
          </a:p>
        </p:txBody>
      </p:sp>
      <p:sp>
        <p:nvSpPr>
          <p:cNvPr id="11" name="テキスト プレースホルダー 24">
            <a:extLst>
              <a:ext uri="{FF2B5EF4-FFF2-40B4-BE49-F238E27FC236}">
                <a16:creationId xmlns:a16="http://schemas.microsoft.com/office/drawing/2014/main" id="{A18AF46B-4CBD-413E-9E2A-6B41FCA1BBD0}"/>
              </a:ext>
            </a:extLst>
          </p:cNvPr>
          <p:cNvSpPr>
            <a:spLocks noGrp="1"/>
          </p:cNvSpPr>
          <p:nvPr>
            <p:ph type="body" sz="quarter" idx="33" hasCustomPrompt="1"/>
          </p:nvPr>
        </p:nvSpPr>
        <p:spPr>
          <a:xfrm>
            <a:off x="6762751" y="3089859"/>
            <a:ext cx="5183716" cy="468000"/>
          </a:xfrm>
          <a:prstGeom prst="rect">
            <a:avLst/>
          </a:prstGeom>
        </p:spPr>
        <p:txBody>
          <a:bodyPr anchor="ctr" anchorCtr="0"/>
          <a:lstStyle>
            <a:lvl1pPr marL="0" indent="0">
              <a:buNone/>
              <a:defRPr sz="1400">
                <a:solidFill>
                  <a:srgbClr val="0000CA"/>
                </a:solidFill>
                <a:latin typeface="游ゴシック Medium" panose="020B0500000000000000" pitchFamily="50" charset="-128"/>
                <a:ea typeface="游ゴシック Medium" panose="020B0500000000000000" pitchFamily="50" charset="-128"/>
              </a:defRPr>
            </a:lvl1pPr>
          </a:lstStyle>
          <a:p>
            <a:pPr lvl="0"/>
            <a:r>
              <a:rPr kumimoji="1" lang="ja-JP" altLang="en-US" dirty="0"/>
              <a:t>コンテンツタイトルを入力</a:t>
            </a:r>
          </a:p>
        </p:txBody>
      </p:sp>
      <p:sp>
        <p:nvSpPr>
          <p:cNvPr id="12" name="テキスト プレースホルダー 18">
            <a:extLst>
              <a:ext uri="{FF2B5EF4-FFF2-40B4-BE49-F238E27FC236}">
                <a16:creationId xmlns:a16="http://schemas.microsoft.com/office/drawing/2014/main" id="{21F160C3-C2C2-44CD-A0D3-95469A8E38F3}"/>
              </a:ext>
            </a:extLst>
          </p:cNvPr>
          <p:cNvSpPr>
            <a:spLocks noGrp="1"/>
          </p:cNvSpPr>
          <p:nvPr>
            <p:ph type="body" sz="quarter" idx="34" hasCustomPrompt="1"/>
          </p:nvPr>
        </p:nvSpPr>
        <p:spPr>
          <a:xfrm>
            <a:off x="5994401" y="3734241"/>
            <a:ext cx="768351" cy="468000"/>
          </a:xfrm>
          <a:prstGeom prst="rect">
            <a:avLst/>
          </a:prstGeom>
        </p:spPr>
        <p:txBody>
          <a:bodyPr lIns="0" tIns="0" rIns="0" bIns="0" anchor="ctr" anchorCtr="0"/>
          <a:lstStyle>
            <a:lvl1pPr marL="0" indent="0" algn="ctr">
              <a:buNone/>
              <a:defRPr sz="2400">
                <a:solidFill>
                  <a:srgbClr val="0000CA"/>
                </a:solidFill>
                <a:latin typeface="Lucida Sans Unicode" panose="020B0602030504020204" pitchFamily="34" charset="0"/>
                <a:ea typeface="游ゴシック Medium" panose="020B0500000000000000" pitchFamily="50" charset="-128"/>
                <a:cs typeface="Lucida Sans Unicode" panose="020B0602030504020204" pitchFamily="34" charset="0"/>
              </a:defRPr>
            </a:lvl1pPr>
          </a:lstStyle>
          <a:p>
            <a:pPr lvl="0"/>
            <a:r>
              <a:rPr kumimoji="1" lang="en-US" altLang="ja-JP" dirty="0"/>
              <a:t>00.</a:t>
            </a:r>
            <a:endParaRPr kumimoji="1" lang="ja-JP" altLang="en-US" dirty="0"/>
          </a:p>
        </p:txBody>
      </p:sp>
      <p:sp>
        <p:nvSpPr>
          <p:cNvPr id="13" name="テキスト プレースホルダー 24">
            <a:extLst>
              <a:ext uri="{FF2B5EF4-FFF2-40B4-BE49-F238E27FC236}">
                <a16:creationId xmlns:a16="http://schemas.microsoft.com/office/drawing/2014/main" id="{76BD1657-8D93-47D8-A6BF-6EE2E99E83AD}"/>
              </a:ext>
            </a:extLst>
          </p:cNvPr>
          <p:cNvSpPr>
            <a:spLocks noGrp="1"/>
          </p:cNvSpPr>
          <p:nvPr>
            <p:ph type="body" sz="quarter" idx="35" hasCustomPrompt="1"/>
          </p:nvPr>
        </p:nvSpPr>
        <p:spPr>
          <a:xfrm>
            <a:off x="6762751" y="3734005"/>
            <a:ext cx="5183716" cy="468000"/>
          </a:xfrm>
          <a:prstGeom prst="rect">
            <a:avLst/>
          </a:prstGeom>
        </p:spPr>
        <p:txBody>
          <a:bodyPr anchor="ctr" anchorCtr="0"/>
          <a:lstStyle>
            <a:lvl1pPr marL="0" indent="0">
              <a:buNone/>
              <a:defRPr sz="1400">
                <a:solidFill>
                  <a:srgbClr val="0000CA"/>
                </a:solidFill>
                <a:latin typeface="游ゴシック Medium" panose="020B0500000000000000" pitchFamily="50" charset="-128"/>
                <a:ea typeface="游ゴシック Medium" panose="020B0500000000000000" pitchFamily="50" charset="-128"/>
              </a:defRPr>
            </a:lvl1pPr>
          </a:lstStyle>
          <a:p>
            <a:pPr lvl="0"/>
            <a:r>
              <a:rPr kumimoji="1" lang="ja-JP" altLang="en-US" dirty="0"/>
              <a:t>コンテンツタイトルを入力</a:t>
            </a:r>
          </a:p>
        </p:txBody>
      </p:sp>
      <p:sp>
        <p:nvSpPr>
          <p:cNvPr id="14" name="テキスト プレースホルダー 18">
            <a:extLst>
              <a:ext uri="{FF2B5EF4-FFF2-40B4-BE49-F238E27FC236}">
                <a16:creationId xmlns:a16="http://schemas.microsoft.com/office/drawing/2014/main" id="{0F09644A-15BC-463D-A05C-3973A838F446}"/>
              </a:ext>
            </a:extLst>
          </p:cNvPr>
          <p:cNvSpPr>
            <a:spLocks noGrp="1"/>
          </p:cNvSpPr>
          <p:nvPr>
            <p:ph type="body" sz="quarter" idx="36" hasCustomPrompt="1"/>
          </p:nvPr>
        </p:nvSpPr>
        <p:spPr>
          <a:xfrm>
            <a:off x="5994401" y="4378387"/>
            <a:ext cx="768351" cy="468000"/>
          </a:xfrm>
          <a:prstGeom prst="rect">
            <a:avLst/>
          </a:prstGeom>
        </p:spPr>
        <p:txBody>
          <a:bodyPr lIns="0" tIns="0" rIns="0" bIns="0" anchor="ctr" anchorCtr="0"/>
          <a:lstStyle>
            <a:lvl1pPr marL="0" indent="0" algn="ctr">
              <a:buNone/>
              <a:defRPr sz="2400">
                <a:solidFill>
                  <a:srgbClr val="0000CA"/>
                </a:solidFill>
                <a:latin typeface="Lucida Sans Unicode" panose="020B0602030504020204" pitchFamily="34" charset="0"/>
                <a:ea typeface="游ゴシック Medium" panose="020B0500000000000000" pitchFamily="50" charset="-128"/>
                <a:cs typeface="Lucida Sans Unicode" panose="020B0602030504020204" pitchFamily="34" charset="0"/>
              </a:defRPr>
            </a:lvl1pPr>
          </a:lstStyle>
          <a:p>
            <a:pPr lvl="0"/>
            <a:r>
              <a:rPr kumimoji="1" lang="en-US" altLang="ja-JP" dirty="0"/>
              <a:t>00.</a:t>
            </a:r>
            <a:endParaRPr kumimoji="1" lang="ja-JP" altLang="en-US" dirty="0"/>
          </a:p>
        </p:txBody>
      </p:sp>
      <p:sp>
        <p:nvSpPr>
          <p:cNvPr id="15" name="テキスト プレースホルダー 24">
            <a:extLst>
              <a:ext uri="{FF2B5EF4-FFF2-40B4-BE49-F238E27FC236}">
                <a16:creationId xmlns:a16="http://schemas.microsoft.com/office/drawing/2014/main" id="{4CD3D390-9AE8-494A-A09E-C5CCB969DFE0}"/>
              </a:ext>
            </a:extLst>
          </p:cNvPr>
          <p:cNvSpPr>
            <a:spLocks noGrp="1"/>
          </p:cNvSpPr>
          <p:nvPr>
            <p:ph type="body" sz="quarter" idx="37" hasCustomPrompt="1"/>
          </p:nvPr>
        </p:nvSpPr>
        <p:spPr>
          <a:xfrm>
            <a:off x="6762751" y="4378151"/>
            <a:ext cx="5183716" cy="468000"/>
          </a:xfrm>
          <a:prstGeom prst="rect">
            <a:avLst/>
          </a:prstGeom>
        </p:spPr>
        <p:txBody>
          <a:bodyPr anchor="ctr" anchorCtr="0"/>
          <a:lstStyle>
            <a:lvl1pPr marL="0" indent="0">
              <a:buNone/>
              <a:defRPr sz="1400">
                <a:solidFill>
                  <a:srgbClr val="0000CA"/>
                </a:solidFill>
                <a:latin typeface="游ゴシック Medium" panose="020B0500000000000000" pitchFamily="50" charset="-128"/>
                <a:ea typeface="游ゴシック Medium" panose="020B0500000000000000" pitchFamily="50" charset="-128"/>
              </a:defRPr>
            </a:lvl1pPr>
          </a:lstStyle>
          <a:p>
            <a:pPr lvl="0"/>
            <a:r>
              <a:rPr kumimoji="1" lang="ja-JP" altLang="en-US" dirty="0"/>
              <a:t>コンテンツタイトルを入力</a:t>
            </a:r>
          </a:p>
        </p:txBody>
      </p:sp>
    </p:spTree>
    <p:extLst>
      <p:ext uri="{BB962C8B-B14F-4D97-AF65-F5344CB8AC3E}">
        <p14:creationId xmlns:p14="http://schemas.microsoft.com/office/powerpoint/2010/main" val="13298385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A9A71AD5-80A4-478C-8A3A-9C222313E0A7}"/>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3273552" y="1316736"/>
            <a:ext cx="4480560" cy="4559590"/>
          </a:xfrm>
          <a:prstGeom prst="rect">
            <a:avLst/>
          </a:prstGeom>
        </p:spPr>
      </p:pic>
      <p:sp>
        <p:nvSpPr>
          <p:cNvPr id="8" name="テキスト プレースホルダー 18">
            <a:extLst>
              <a:ext uri="{FF2B5EF4-FFF2-40B4-BE49-F238E27FC236}">
                <a16:creationId xmlns:a16="http://schemas.microsoft.com/office/drawing/2014/main" id="{27FB1C44-7829-47D1-986D-0A87F4410CEF}"/>
              </a:ext>
            </a:extLst>
          </p:cNvPr>
          <p:cNvSpPr>
            <a:spLocks noGrp="1"/>
          </p:cNvSpPr>
          <p:nvPr>
            <p:ph type="body" sz="quarter" idx="28" hasCustomPrompt="1"/>
          </p:nvPr>
        </p:nvSpPr>
        <p:spPr>
          <a:xfrm>
            <a:off x="5404722" y="3446368"/>
            <a:ext cx="768351" cy="468000"/>
          </a:xfrm>
          <a:prstGeom prst="rect">
            <a:avLst/>
          </a:prstGeom>
        </p:spPr>
        <p:txBody>
          <a:bodyPr lIns="0" tIns="0" rIns="0" bIns="0" anchor="ctr" anchorCtr="0"/>
          <a:lstStyle>
            <a:lvl1pPr marL="0" indent="0" algn="ctr">
              <a:buNone/>
              <a:defRPr sz="2400">
                <a:solidFill>
                  <a:srgbClr val="0000CA"/>
                </a:solidFill>
                <a:latin typeface="Lucida Sans Unicode" panose="020B0602030504020204" pitchFamily="34" charset="0"/>
                <a:ea typeface="游ゴシック Medium" panose="020B0500000000000000" pitchFamily="50" charset="-128"/>
                <a:cs typeface="Lucida Sans Unicode" panose="020B0602030504020204" pitchFamily="34" charset="0"/>
              </a:defRPr>
            </a:lvl1pPr>
          </a:lstStyle>
          <a:p>
            <a:pPr lvl="0"/>
            <a:r>
              <a:rPr kumimoji="1" lang="en-US" altLang="ja-JP" dirty="0"/>
              <a:t>00.</a:t>
            </a:r>
            <a:endParaRPr kumimoji="1" lang="ja-JP" altLang="en-US" dirty="0"/>
          </a:p>
        </p:txBody>
      </p:sp>
      <p:sp>
        <p:nvSpPr>
          <p:cNvPr id="9" name="テキスト プレースホルダー 24">
            <a:extLst>
              <a:ext uri="{FF2B5EF4-FFF2-40B4-BE49-F238E27FC236}">
                <a16:creationId xmlns:a16="http://schemas.microsoft.com/office/drawing/2014/main" id="{F9998B61-66B2-4745-AF3B-EB748FD36203}"/>
              </a:ext>
            </a:extLst>
          </p:cNvPr>
          <p:cNvSpPr>
            <a:spLocks noGrp="1"/>
          </p:cNvSpPr>
          <p:nvPr>
            <p:ph type="body" sz="quarter" idx="31" hasCustomPrompt="1"/>
          </p:nvPr>
        </p:nvSpPr>
        <p:spPr>
          <a:xfrm>
            <a:off x="6173073" y="3446132"/>
            <a:ext cx="5183716" cy="468000"/>
          </a:xfrm>
          <a:prstGeom prst="rect">
            <a:avLst/>
          </a:prstGeom>
        </p:spPr>
        <p:txBody>
          <a:bodyPr anchor="ctr" anchorCtr="0"/>
          <a:lstStyle>
            <a:lvl1pPr marL="0" indent="0">
              <a:buNone/>
              <a:defRPr sz="1400">
                <a:solidFill>
                  <a:srgbClr val="0000CA"/>
                </a:solidFill>
                <a:latin typeface="游ゴシック Medium" panose="020B0500000000000000" pitchFamily="50" charset="-128"/>
                <a:ea typeface="游ゴシック Medium" panose="020B0500000000000000" pitchFamily="50" charset="-128"/>
              </a:defRPr>
            </a:lvl1pPr>
          </a:lstStyle>
          <a:p>
            <a:pPr lvl="0"/>
            <a:r>
              <a:rPr kumimoji="1" lang="ja-JP" altLang="en-US" dirty="0"/>
              <a:t>コンテンツタイトルを入力</a:t>
            </a:r>
          </a:p>
        </p:txBody>
      </p:sp>
    </p:spTree>
    <p:extLst>
      <p:ext uri="{BB962C8B-B14F-4D97-AF65-F5344CB8AC3E}">
        <p14:creationId xmlns:p14="http://schemas.microsoft.com/office/powerpoint/2010/main" val="38227351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BA49D872-27B0-41BC-9B69-C9B2499CF8AA}"/>
              </a:ext>
            </a:extLst>
          </p:cNvPr>
          <p:cNvSpPr>
            <a:spLocks noGrp="1"/>
          </p:cNvSpPr>
          <p:nvPr>
            <p:ph type="body" sz="quarter" idx="10" hasCustomPrompt="1"/>
          </p:nvPr>
        </p:nvSpPr>
        <p:spPr>
          <a:xfrm>
            <a:off x="2264833" y="1122363"/>
            <a:ext cx="8153400" cy="388031"/>
          </a:xfrm>
          <a:prstGeom prst="rect">
            <a:avLst/>
          </a:prstGeom>
        </p:spPr>
        <p:txBody>
          <a:bodyPr anchor="ctr" anchorCtr="0"/>
          <a:lstStyle>
            <a:lvl1pPr marL="0" indent="0" algn="l">
              <a:buNone/>
              <a:defRPr sz="2400" b="1">
                <a:latin typeface="游ゴシック Medium" panose="020B0500000000000000" pitchFamily="50" charset="-128"/>
                <a:ea typeface="游ゴシック Medium" panose="020B0500000000000000" pitchFamily="50" charset="-128"/>
              </a:defRPr>
            </a:lvl1pPr>
            <a:lvl2pPr marL="457200" indent="0" algn="l">
              <a:buNone/>
              <a:defRPr sz="2000">
                <a:latin typeface="游ゴシック Medium" panose="020B0500000000000000" pitchFamily="50" charset="-128"/>
                <a:ea typeface="游ゴシック Medium" panose="020B0500000000000000" pitchFamily="50" charset="-128"/>
              </a:defRPr>
            </a:lvl2pPr>
            <a:lvl3pPr marL="914400" indent="0" algn="l">
              <a:buNone/>
              <a:defRPr sz="1600">
                <a:latin typeface="游ゴシック Light" panose="020B0300000000000000" pitchFamily="50" charset="-128"/>
                <a:ea typeface="游ゴシック Light" panose="020B0300000000000000" pitchFamily="50" charset="-128"/>
              </a:defRPr>
            </a:lvl3pPr>
            <a:lvl5pPr marL="1828800" indent="0" algn="l">
              <a:buNone/>
              <a:defRPr sz="900">
                <a:latin typeface="游ゴシック Light" panose="020B0300000000000000" pitchFamily="50" charset="-128"/>
                <a:ea typeface="游ゴシック Light" panose="020B0300000000000000" pitchFamily="50" charset="-128"/>
              </a:defRPr>
            </a:lvl5pPr>
          </a:lstStyle>
          <a:p>
            <a:pPr lvl="0"/>
            <a:r>
              <a:rPr kumimoji="1" lang="ja-JP" altLang="en-US" dirty="0"/>
              <a:t>■大見出しの書式設定</a:t>
            </a:r>
          </a:p>
        </p:txBody>
      </p:sp>
      <p:sp>
        <p:nvSpPr>
          <p:cNvPr id="13" name="テキスト プレースホルダー 2">
            <a:extLst>
              <a:ext uri="{FF2B5EF4-FFF2-40B4-BE49-F238E27FC236}">
                <a16:creationId xmlns:a16="http://schemas.microsoft.com/office/drawing/2014/main" id="{36A1FFE9-57A1-4D92-822F-16EFCDBECDC9}"/>
              </a:ext>
            </a:extLst>
          </p:cNvPr>
          <p:cNvSpPr>
            <a:spLocks noGrp="1"/>
          </p:cNvSpPr>
          <p:nvPr>
            <p:ph type="body" sz="quarter" idx="14" hasCustomPrompt="1"/>
          </p:nvPr>
        </p:nvSpPr>
        <p:spPr>
          <a:xfrm>
            <a:off x="2264833" y="1699872"/>
            <a:ext cx="8153400" cy="388031"/>
          </a:xfrm>
          <a:prstGeom prst="rect">
            <a:avLst/>
          </a:prstGeom>
        </p:spPr>
        <p:txBody>
          <a:bodyPr anchor="ctr" anchorCtr="0"/>
          <a:lstStyle>
            <a:lvl1pPr marL="0" indent="0" algn="l">
              <a:buNone/>
              <a:defRPr sz="2000" b="0">
                <a:latin typeface="游ゴシック Medium" panose="020B0500000000000000" pitchFamily="50" charset="-128"/>
                <a:ea typeface="游ゴシック Medium" panose="020B0500000000000000" pitchFamily="50" charset="-128"/>
              </a:defRPr>
            </a:lvl1pPr>
            <a:lvl2pPr marL="457200" indent="0" algn="l">
              <a:buNone/>
              <a:defRPr sz="2000">
                <a:latin typeface="游ゴシック Medium" panose="020B0500000000000000" pitchFamily="50" charset="-128"/>
                <a:ea typeface="游ゴシック Medium" panose="020B0500000000000000" pitchFamily="50" charset="-128"/>
              </a:defRPr>
            </a:lvl2pPr>
            <a:lvl3pPr marL="914400" indent="0" algn="l">
              <a:buNone/>
              <a:defRPr sz="1600">
                <a:latin typeface="游ゴシック Light" panose="020B0300000000000000" pitchFamily="50" charset="-128"/>
                <a:ea typeface="游ゴシック Light" panose="020B0300000000000000" pitchFamily="50" charset="-128"/>
              </a:defRPr>
            </a:lvl3pPr>
            <a:lvl5pPr marL="1828800" indent="0" algn="l">
              <a:buNone/>
              <a:defRPr sz="900">
                <a:latin typeface="游ゴシック Light" panose="020B0300000000000000" pitchFamily="50" charset="-128"/>
                <a:ea typeface="游ゴシック Light" panose="020B0300000000000000" pitchFamily="50" charset="-128"/>
              </a:defRPr>
            </a:lvl5pPr>
          </a:lstStyle>
          <a:p>
            <a:pPr lvl="0"/>
            <a:r>
              <a:rPr kumimoji="1" lang="ja-JP" altLang="en-US" dirty="0"/>
              <a:t>〇中見出しの書式設定</a:t>
            </a:r>
          </a:p>
        </p:txBody>
      </p:sp>
      <p:sp>
        <p:nvSpPr>
          <p:cNvPr id="15" name="テキスト プレースホルダー 2">
            <a:extLst>
              <a:ext uri="{FF2B5EF4-FFF2-40B4-BE49-F238E27FC236}">
                <a16:creationId xmlns:a16="http://schemas.microsoft.com/office/drawing/2014/main" id="{6A5F223F-F1AE-42FD-9167-AD0C438CBD99}"/>
              </a:ext>
            </a:extLst>
          </p:cNvPr>
          <p:cNvSpPr>
            <a:spLocks noGrp="1"/>
          </p:cNvSpPr>
          <p:nvPr>
            <p:ph type="body" sz="quarter" idx="16" hasCustomPrompt="1"/>
          </p:nvPr>
        </p:nvSpPr>
        <p:spPr>
          <a:xfrm>
            <a:off x="2264833" y="2903876"/>
            <a:ext cx="8153400" cy="388031"/>
          </a:xfrm>
          <a:prstGeom prst="rect">
            <a:avLst/>
          </a:prstGeom>
        </p:spPr>
        <p:txBody>
          <a:bodyPr anchor="ctr" anchorCtr="0"/>
          <a:lstStyle>
            <a:lvl1pPr marL="0" indent="0" algn="l">
              <a:buNone/>
              <a:defRPr sz="900" b="0">
                <a:latin typeface="+mj-ea"/>
                <a:ea typeface="+mj-ea"/>
              </a:defRPr>
            </a:lvl1pPr>
            <a:lvl2pPr marL="457200" indent="0" algn="l">
              <a:buNone/>
              <a:defRPr sz="2000">
                <a:latin typeface="游ゴシック Medium" panose="020B0500000000000000" pitchFamily="50" charset="-128"/>
                <a:ea typeface="游ゴシック Medium" panose="020B0500000000000000" pitchFamily="50" charset="-128"/>
              </a:defRPr>
            </a:lvl2pPr>
            <a:lvl3pPr marL="914400" indent="0" algn="l">
              <a:buNone/>
              <a:defRPr sz="1600">
                <a:latin typeface="游ゴシック Light" panose="020B0300000000000000" pitchFamily="50" charset="-128"/>
                <a:ea typeface="游ゴシック Light" panose="020B0300000000000000" pitchFamily="50" charset="-128"/>
              </a:defRPr>
            </a:lvl3pPr>
            <a:lvl5pPr marL="1828800" indent="0" algn="l">
              <a:buNone/>
              <a:defRPr sz="900">
                <a:latin typeface="游ゴシック Light" panose="020B0300000000000000" pitchFamily="50" charset="-128"/>
                <a:ea typeface="游ゴシック Light" panose="020B0300000000000000" pitchFamily="50" charset="-128"/>
              </a:defRPr>
            </a:lvl5pPr>
          </a:lstStyle>
          <a:p>
            <a:pPr lvl="0"/>
            <a:r>
              <a:rPr kumimoji="1" lang="en-US" altLang="ja-JP" dirty="0"/>
              <a:t>※</a:t>
            </a:r>
            <a:r>
              <a:rPr kumimoji="1" lang="ja-JP" altLang="en-US" dirty="0"/>
              <a:t>注釈の書式設定</a:t>
            </a:r>
          </a:p>
        </p:txBody>
      </p:sp>
      <p:sp>
        <p:nvSpPr>
          <p:cNvPr id="17" name="テキスト プレースホルダー 2">
            <a:extLst>
              <a:ext uri="{FF2B5EF4-FFF2-40B4-BE49-F238E27FC236}">
                <a16:creationId xmlns:a16="http://schemas.microsoft.com/office/drawing/2014/main" id="{B6265334-BE5D-46F1-B6B8-C8FBC8331899}"/>
              </a:ext>
            </a:extLst>
          </p:cNvPr>
          <p:cNvSpPr>
            <a:spLocks noGrp="1"/>
          </p:cNvSpPr>
          <p:nvPr>
            <p:ph type="body" sz="quarter" idx="17" hasCustomPrompt="1"/>
          </p:nvPr>
        </p:nvSpPr>
        <p:spPr>
          <a:xfrm>
            <a:off x="2264833" y="2301874"/>
            <a:ext cx="8153400" cy="388031"/>
          </a:xfrm>
          <a:prstGeom prst="rect">
            <a:avLst/>
          </a:prstGeom>
        </p:spPr>
        <p:txBody>
          <a:bodyPr anchor="ctr" anchorCtr="0"/>
          <a:lstStyle>
            <a:lvl1pPr marL="0" indent="0" algn="l">
              <a:buNone/>
              <a:defRPr sz="1600" b="0">
                <a:latin typeface="+mj-ea"/>
                <a:ea typeface="+mj-ea"/>
              </a:defRPr>
            </a:lvl1pPr>
            <a:lvl2pPr marL="457200" indent="0" algn="l">
              <a:buNone/>
              <a:defRPr sz="2000">
                <a:latin typeface="游ゴシック Medium" panose="020B0500000000000000" pitchFamily="50" charset="-128"/>
                <a:ea typeface="游ゴシック Medium" panose="020B0500000000000000" pitchFamily="50" charset="-128"/>
              </a:defRPr>
            </a:lvl2pPr>
            <a:lvl3pPr marL="914400" indent="0" algn="l">
              <a:buNone/>
              <a:defRPr sz="1600">
                <a:latin typeface="游ゴシック Light" panose="020B0300000000000000" pitchFamily="50" charset="-128"/>
                <a:ea typeface="游ゴシック Light" panose="020B0300000000000000" pitchFamily="50" charset="-128"/>
              </a:defRPr>
            </a:lvl3pPr>
            <a:lvl5pPr marL="1828800" indent="0" algn="l">
              <a:buNone/>
              <a:defRPr sz="900">
                <a:latin typeface="游ゴシック Light" panose="020B0300000000000000" pitchFamily="50" charset="-128"/>
                <a:ea typeface="游ゴシック Light" panose="020B0300000000000000" pitchFamily="50" charset="-128"/>
              </a:defRPr>
            </a:lvl5pPr>
          </a:lstStyle>
          <a:p>
            <a:pPr lvl="0"/>
            <a:r>
              <a:rPr kumimoji="1" lang="ja-JP" altLang="en-US" dirty="0"/>
              <a:t>本文の書式設定</a:t>
            </a:r>
          </a:p>
        </p:txBody>
      </p:sp>
    </p:spTree>
    <p:extLst>
      <p:ext uri="{BB962C8B-B14F-4D97-AF65-F5344CB8AC3E}">
        <p14:creationId xmlns:p14="http://schemas.microsoft.com/office/powerpoint/2010/main" val="1776675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A9A71AD5-80A4-478C-8A3A-9C222313E0A7}"/>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3273552" y="1316736"/>
            <a:ext cx="4480560" cy="4559590"/>
          </a:xfrm>
          <a:prstGeom prst="rect">
            <a:avLst/>
          </a:prstGeom>
        </p:spPr>
      </p:pic>
      <p:sp>
        <p:nvSpPr>
          <p:cNvPr id="8" name="テキスト プレースホルダー 18">
            <a:extLst>
              <a:ext uri="{FF2B5EF4-FFF2-40B4-BE49-F238E27FC236}">
                <a16:creationId xmlns:a16="http://schemas.microsoft.com/office/drawing/2014/main" id="{27FB1C44-7829-47D1-986D-0A87F4410CEF}"/>
              </a:ext>
            </a:extLst>
          </p:cNvPr>
          <p:cNvSpPr>
            <a:spLocks noGrp="1"/>
          </p:cNvSpPr>
          <p:nvPr>
            <p:ph type="body" sz="quarter" idx="28" hasCustomPrompt="1"/>
          </p:nvPr>
        </p:nvSpPr>
        <p:spPr>
          <a:xfrm>
            <a:off x="5404722" y="3446368"/>
            <a:ext cx="768351" cy="468000"/>
          </a:xfrm>
          <a:prstGeom prst="rect">
            <a:avLst/>
          </a:prstGeom>
        </p:spPr>
        <p:txBody>
          <a:bodyPr lIns="0" tIns="0" rIns="0" bIns="0" anchor="ctr" anchorCtr="0"/>
          <a:lstStyle>
            <a:lvl1pPr marL="0" indent="0" algn="ctr">
              <a:buNone/>
              <a:defRPr sz="2400">
                <a:solidFill>
                  <a:srgbClr val="0000CA"/>
                </a:solidFill>
                <a:latin typeface="Lucida Sans Unicode" panose="020B0602030504020204" pitchFamily="34" charset="0"/>
                <a:ea typeface="游ゴシック Medium" panose="020B0500000000000000" pitchFamily="50" charset="-128"/>
                <a:cs typeface="Lucida Sans Unicode" panose="020B0602030504020204" pitchFamily="34" charset="0"/>
              </a:defRPr>
            </a:lvl1pPr>
          </a:lstStyle>
          <a:p>
            <a:pPr lvl="0"/>
            <a:r>
              <a:rPr kumimoji="1" lang="en-US" altLang="ja-JP" dirty="0"/>
              <a:t>00.</a:t>
            </a:r>
            <a:endParaRPr kumimoji="1" lang="ja-JP" altLang="en-US" dirty="0"/>
          </a:p>
        </p:txBody>
      </p:sp>
      <p:sp>
        <p:nvSpPr>
          <p:cNvPr id="9" name="テキスト プレースホルダー 24">
            <a:extLst>
              <a:ext uri="{FF2B5EF4-FFF2-40B4-BE49-F238E27FC236}">
                <a16:creationId xmlns:a16="http://schemas.microsoft.com/office/drawing/2014/main" id="{F9998B61-66B2-4745-AF3B-EB748FD36203}"/>
              </a:ext>
            </a:extLst>
          </p:cNvPr>
          <p:cNvSpPr>
            <a:spLocks noGrp="1"/>
          </p:cNvSpPr>
          <p:nvPr>
            <p:ph type="body" sz="quarter" idx="31" hasCustomPrompt="1"/>
          </p:nvPr>
        </p:nvSpPr>
        <p:spPr>
          <a:xfrm>
            <a:off x="6173073" y="3446132"/>
            <a:ext cx="5183716" cy="468000"/>
          </a:xfrm>
          <a:prstGeom prst="rect">
            <a:avLst/>
          </a:prstGeom>
        </p:spPr>
        <p:txBody>
          <a:bodyPr anchor="ctr" anchorCtr="0"/>
          <a:lstStyle>
            <a:lvl1pPr marL="0" indent="0">
              <a:buNone/>
              <a:defRPr sz="1400">
                <a:solidFill>
                  <a:srgbClr val="0000CA"/>
                </a:solidFill>
                <a:latin typeface="游ゴシック Medium" panose="020B0500000000000000" pitchFamily="50" charset="-128"/>
                <a:ea typeface="游ゴシック Medium" panose="020B0500000000000000" pitchFamily="50" charset="-128"/>
              </a:defRPr>
            </a:lvl1pPr>
          </a:lstStyle>
          <a:p>
            <a:pPr lvl="0"/>
            <a:r>
              <a:rPr kumimoji="1" lang="ja-JP" altLang="en-US" dirty="0"/>
              <a:t>コンテンツタイトルを入力</a:t>
            </a:r>
          </a:p>
        </p:txBody>
      </p:sp>
    </p:spTree>
    <p:extLst>
      <p:ext uri="{BB962C8B-B14F-4D97-AF65-F5344CB8AC3E}">
        <p14:creationId xmlns:p14="http://schemas.microsoft.com/office/powerpoint/2010/main" val="348360469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3.xml"/><Relationship Id="rId5" Type="http://schemas.openxmlformats.org/officeDocument/2006/relationships/image" Target="../media/image5.png"/><Relationship Id="rId4" Type="http://schemas.openxmlformats.org/officeDocument/2006/relationships/image" Target="../media/image4.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3.xml"/><Relationship Id="rId1" Type="http://schemas.openxmlformats.org/officeDocument/2006/relationships/slideLayout" Target="../slideLayouts/slideLayout4.xml"/><Relationship Id="rId5" Type="http://schemas.openxmlformats.org/officeDocument/2006/relationships/image" Target="../media/image5.png"/><Relationship Id="rId4" Type="http://schemas.openxmlformats.org/officeDocument/2006/relationships/image" Target="../media/image4.png"/></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2" name="図 11">
            <a:extLst>
              <a:ext uri="{FF2B5EF4-FFF2-40B4-BE49-F238E27FC236}">
                <a16:creationId xmlns:a16="http://schemas.microsoft.com/office/drawing/2014/main" id="{08901D54-967B-4EC0-A18B-2ED475DB08AC}"/>
              </a:ext>
            </a:extLst>
          </p:cNvPr>
          <p:cNvPicPr>
            <a:picLocks noChangeAspect="1"/>
          </p:cNvPicPr>
          <p:nvPr userDrawn="1"/>
        </p:nvPicPr>
        <p:blipFill rotWithShape="1">
          <a:blip r:embed="rId4" cstate="screen">
            <a:extLst>
              <a:ext uri="{28A0092B-C50C-407E-A947-70E740481C1C}">
                <a14:useLocalDpi xmlns:a14="http://schemas.microsoft.com/office/drawing/2010/main"/>
              </a:ext>
            </a:extLst>
          </a:blip>
          <a:srcRect/>
          <a:stretch/>
        </p:blipFill>
        <p:spPr>
          <a:xfrm>
            <a:off x="1184" y="1268760"/>
            <a:ext cx="12189631" cy="4320480"/>
          </a:xfrm>
          <a:prstGeom prst="rect">
            <a:avLst/>
          </a:prstGeom>
        </p:spPr>
      </p:pic>
      <p:pic>
        <p:nvPicPr>
          <p:cNvPr id="14" name="図 13">
            <a:extLst>
              <a:ext uri="{FF2B5EF4-FFF2-40B4-BE49-F238E27FC236}">
                <a16:creationId xmlns:a16="http://schemas.microsoft.com/office/drawing/2014/main" id="{30BD56B9-91E9-48D5-94B5-BA24C73F3DA4}"/>
              </a:ext>
            </a:extLst>
          </p:cNvPr>
          <p:cNvPicPr>
            <a:picLocks noChangeAspect="1"/>
          </p:cNvPicPr>
          <p:nvPr userDrawn="1"/>
        </p:nvPicPr>
        <p:blipFill rotWithShape="1">
          <a:blip r:embed="rId5" cstate="screen">
            <a:extLst>
              <a:ext uri="{28A0092B-C50C-407E-A947-70E740481C1C}">
                <a14:useLocalDpi xmlns:a14="http://schemas.microsoft.com/office/drawing/2010/main"/>
              </a:ext>
            </a:extLst>
          </a:blip>
          <a:srcRect/>
          <a:stretch/>
        </p:blipFill>
        <p:spPr>
          <a:xfrm>
            <a:off x="4565903" y="5779008"/>
            <a:ext cx="3060194" cy="746336"/>
          </a:xfrm>
          <a:prstGeom prst="rect">
            <a:avLst/>
          </a:prstGeom>
        </p:spPr>
      </p:pic>
    </p:spTree>
    <p:extLst>
      <p:ext uri="{BB962C8B-B14F-4D97-AF65-F5344CB8AC3E}">
        <p14:creationId xmlns:p14="http://schemas.microsoft.com/office/powerpoint/2010/main" val="772999634"/>
      </p:ext>
    </p:extLst>
  </p:cSld>
  <p:clrMap bg1="lt1" tx1="dk1" bg2="lt2" tx2="dk2" accent1="accent1" accent2="accent2" accent3="accent3" accent4="accent4" accent5="accent5" accent6="accent6" hlink="hlink" folHlink="folHlink"/>
  <p:sldLayoutIdLst>
    <p:sldLayoutId id="2147483673" r:id="rId1"/>
    <p:sldLayoutId id="2147483681" r:id="rId2"/>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6">
            <a:extLst>
              <a:ext uri="{FF2B5EF4-FFF2-40B4-BE49-F238E27FC236}">
                <a16:creationId xmlns:a16="http://schemas.microsoft.com/office/drawing/2014/main" id="{50DC5B95-4883-4367-BFB6-AF7C73C2C53C}"/>
              </a:ext>
            </a:extLst>
          </p:cNvPr>
          <p:cNvSpPr txBox="1">
            <a:spLocks noChangeArrowheads="1"/>
          </p:cNvSpPr>
          <p:nvPr userDrawn="1"/>
        </p:nvSpPr>
        <p:spPr bwMode="auto">
          <a:xfrm>
            <a:off x="11415779" y="275630"/>
            <a:ext cx="632883" cy="273050"/>
          </a:xfrm>
          <a:prstGeom prst="rect">
            <a:avLst/>
          </a:prstGeom>
          <a:noFill/>
          <a:ln w="9525">
            <a:noFill/>
            <a:miter lim="800000"/>
            <a:headEnd/>
            <a:tailEnd/>
          </a:ln>
          <a:effectLst/>
        </p:spPr>
        <p:txBody>
          <a:bodyPr/>
          <a:lstStyle>
            <a:lvl1pPr algn="r">
              <a:defRPr sz="1200" b="1">
                <a:latin typeface="Arial Narrow" pitchFamily="34" charset="0"/>
              </a:defRPr>
            </a:lvl1pPr>
          </a:lstStyle>
          <a:p>
            <a:pPr>
              <a:spcBef>
                <a:spcPct val="50000"/>
              </a:spcBef>
              <a:defRPr/>
            </a:pPr>
            <a:fld id="{9CD23B60-4954-4ED1-BB04-832F1D7F9BC1}" type="slidenum">
              <a:rPr lang="en-US" altLang="ja-JP" sz="1200" b="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pPr>
                <a:spcBef>
                  <a:spcPct val="50000"/>
                </a:spcBef>
                <a:defRPr/>
              </a:pPr>
              <a:t>‹#›</a:t>
            </a:fld>
            <a:endParaRPr lang="en-US" altLang="ja-JP" sz="1200" b="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17" name="図 16">
            <a:extLst>
              <a:ext uri="{FF2B5EF4-FFF2-40B4-BE49-F238E27FC236}">
                <a16:creationId xmlns:a16="http://schemas.microsoft.com/office/drawing/2014/main" id="{42D346E2-38A5-44BE-A92D-199A2510EF7C}"/>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a:stretch/>
        </p:blipFill>
        <p:spPr>
          <a:xfrm>
            <a:off x="1184" y="0"/>
            <a:ext cx="2158379" cy="620689"/>
          </a:xfrm>
          <a:prstGeom prst="rect">
            <a:avLst/>
          </a:prstGeom>
        </p:spPr>
      </p:pic>
      <p:pic>
        <p:nvPicPr>
          <p:cNvPr id="18" name="図 17">
            <a:extLst>
              <a:ext uri="{FF2B5EF4-FFF2-40B4-BE49-F238E27FC236}">
                <a16:creationId xmlns:a16="http://schemas.microsoft.com/office/drawing/2014/main" id="{1BB33EA6-5E4F-4C45-AFC8-625F135911FD}"/>
              </a:ext>
            </a:extLst>
          </p:cNvPr>
          <p:cNvPicPr>
            <a:picLocks noChangeAspect="1"/>
          </p:cNvPicPr>
          <p:nvPr userDrawn="1"/>
        </p:nvPicPr>
        <p:blipFill rotWithShape="1">
          <a:blip r:embed="rId4" cstate="screen">
            <a:extLst>
              <a:ext uri="{28A0092B-C50C-407E-A947-70E740481C1C}">
                <a14:useLocalDpi xmlns:a14="http://schemas.microsoft.com/office/drawing/2010/main"/>
              </a:ext>
            </a:extLst>
          </a:blip>
          <a:srcRect/>
          <a:stretch/>
        </p:blipFill>
        <p:spPr>
          <a:xfrm>
            <a:off x="1184" y="620689"/>
            <a:ext cx="12189631" cy="188640"/>
          </a:xfrm>
          <a:prstGeom prst="rect">
            <a:avLst/>
          </a:prstGeom>
        </p:spPr>
      </p:pic>
      <p:pic>
        <p:nvPicPr>
          <p:cNvPr id="19" name="図 18">
            <a:extLst>
              <a:ext uri="{FF2B5EF4-FFF2-40B4-BE49-F238E27FC236}">
                <a16:creationId xmlns:a16="http://schemas.microsoft.com/office/drawing/2014/main" id="{8816161B-1D45-4E88-8575-4D9BFF792D33}"/>
              </a:ext>
            </a:extLst>
          </p:cNvPr>
          <p:cNvPicPr>
            <a:picLocks noChangeAspect="1"/>
          </p:cNvPicPr>
          <p:nvPr userDrawn="1"/>
        </p:nvPicPr>
        <p:blipFill rotWithShape="1">
          <a:blip r:embed="rId5" cstate="screen">
            <a:extLst>
              <a:ext uri="{28A0092B-C50C-407E-A947-70E740481C1C}">
                <a14:useLocalDpi xmlns:a14="http://schemas.microsoft.com/office/drawing/2010/main"/>
              </a:ext>
            </a:extLst>
          </a:blip>
          <a:srcRect/>
          <a:stretch/>
        </p:blipFill>
        <p:spPr>
          <a:xfrm>
            <a:off x="1184" y="6639718"/>
            <a:ext cx="12189631" cy="218282"/>
          </a:xfrm>
          <a:prstGeom prst="rect">
            <a:avLst/>
          </a:prstGeom>
        </p:spPr>
      </p:pic>
    </p:spTree>
    <p:extLst>
      <p:ext uri="{BB962C8B-B14F-4D97-AF65-F5344CB8AC3E}">
        <p14:creationId xmlns:p14="http://schemas.microsoft.com/office/powerpoint/2010/main" val="1852655420"/>
      </p:ext>
    </p:extLst>
  </p:cSld>
  <p:clrMap bg1="lt1" tx1="dk1" bg2="lt2" tx2="dk2" accent1="accent1" accent2="accent2" accent3="accent3" accent4="accent4" accent5="accent5" accent6="accent6" hlink="hlink" folHlink="folHlink"/>
  <p:sldLayoutIdLst>
    <p:sldLayoutId id="2147483675" r:id="rId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6">
            <a:extLst>
              <a:ext uri="{FF2B5EF4-FFF2-40B4-BE49-F238E27FC236}">
                <a16:creationId xmlns:a16="http://schemas.microsoft.com/office/drawing/2014/main" id="{50DC5B95-4883-4367-BFB6-AF7C73C2C53C}"/>
              </a:ext>
            </a:extLst>
          </p:cNvPr>
          <p:cNvSpPr txBox="1">
            <a:spLocks noChangeArrowheads="1"/>
          </p:cNvSpPr>
          <p:nvPr userDrawn="1"/>
        </p:nvSpPr>
        <p:spPr bwMode="auto">
          <a:xfrm>
            <a:off x="11415779" y="275630"/>
            <a:ext cx="632883" cy="273050"/>
          </a:xfrm>
          <a:prstGeom prst="rect">
            <a:avLst/>
          </a:prstGeom>
          <a:noFill/>
          <a:ln w="9525">
            <a:noFill/>
            <a:miter lim="800000"/>
            <a:headEnd/>
            <a:tailEnd/>
          </a:ln>
          <a:effectLst/>
        </p:spPr>
        <p:txBody>
          <a:bodyPr/>
          <a:lstStyle>
            <a:lvl1pPr algn="r">
              <a:defRPr sz="1200" b="1">
                <a:latin typeface="Arial Narrow" pitchFamily="34" charset="0"/>
              </a:defRPr>
            </a:lvl1pPr>
          </a:lstStyle>
          <a:p>
            <a:pPr>
              <a:spcBef>
                <a:spcPct val="50000"/>
              </a:spcBef>
              <a:defRPr/>
            </a:pPr>
            <a:fld id="{9CD23B60-4954-4ED1-BB04-832F1D7F9BC1}" type="slidenum">
              <a:rPr lang="en-US" altLang="ja-JP" sz="1200" b="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pPr>
                <a:spcBef>
                  <a:spcPct val="50000"/>
                </a:spcBef>
                <a:defRPr/>
              </a:pPr>
              <a:t>‹#›</a:t>
            </a:fld>
            <a:endParaRPr lang="en-US" altLang="ja-JP" sz="1200" b="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7" name="図 6">
            <a:extLst>
              <a:ext uri="{FF2B5EF4-FFF2-40B4-BE49-F238E27FC236}">
                <a16:creationId xmlns:a16="http://schemas.microsoft.com/office/drawing/2014/main" id="{707C3299-AF8D-4B78-8F02-4897733AFDE6}"/>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a:stretch/>
        </p:blipFill>
        <p:spPr>
          <a:xfrm>
            <a:off x="1184" y="0"/>
            <a:ext cx="2158379" cy="620689"/>
          </a:xfrm>
          <a:prstGeom prst="rect">
            <a:avLst/>
          </a:prstGeom>
        </p:spPr>
      </p:pic>
      <p:pic>
        <p:nvPicPr>
          <p:cNvPr id="8" name="図 7">
            <a:extLst>
              <a:ext uri="{FF2B5EF4-FFF2-40B4-BE49-F238E27FC236}">
                <a16:creationId xmlns:a16="http://schemas.microsoft.com/office/drawing/2014/main" id="{FEEE74F0-839F-4EAD-AA2E-636C3DD4D964}"/>
              </a:ext>
            </a:extLst>
          </p:cNvPr>
          <p:cNvPicPr>
            <a:picLocks noChangeAspect="1"/>
          </p:cNvPicPr>
          <p:nvPr userDrawn="1"/>
        </p:nvPicPr>
        <p:blipFill rotWithShape="1">
          <a:blip r:embed="rId4" cstate="screen">
            <a:extLst>
              <a:ext uri="{28A0092B-C50C-407E-A947-70E740481C1C}">
                <a14:useLocalDpi xmlns:a14="http://schemas.microsoft.com/office/drawing/2010/main"/>
              </a:ext>
            </a:extLst>
          </a:blip>
          <a:srcRect/>
          <a:stretch/>
        </p:blipFill>
        <p:spPr>
          <a:xfrm>
            <a:off x="1184" y="620689"/>
            <a:ext cx="12189631" cy="188640"/>
          </a:xfrm>
          <a:prstGeom prst="rect">
            <a:avLst/>
          </a:prstGeom>
        </p:spPr>
      </p:pic>
      <p:pic>
        <p:nvPicPr>
          <p:cNvPr id="9" name="図 8">
            <a:extLst>
              <a:ext uri="{FF2B5EF4-FFF2-40B4-BE49-F238E27FC236}">
                <a16:creationId xmlns:a16="http://schemas.microsoft.com/office/drawing/2014/main" id="{0D7E6AE0-5223-41C6-8A5A-EB3CDB91F337}"/>
              </a:ext>
            </a:extLst>
          </p:cNvPr>
          <p:cNvPicPr>
            <a:picLocks noChangeAspect="1"/>
          </p:cNvPicPr>
          <p:nvPr userDrawn="1"/>
        </p:nvPicPr>
        <p:blipFill rotWithShape="1">
          <a:blip r:embed="rId5" cstate="screen">
            <a:extLst>
              <a:ext uri="{28A0092B-C50C-407E-A947-70E740481C1C}">
                <a14:useLocalDpi xmlns:a14="http://schemas.microsoft.com/office/drawing/2010/main"/>
              </a:ext>
            </a:extLst>
          </a:blip>
          <a:srcRect/>
          <a:stretch/>
        </p:blipFill>
        <p:spPr>
          <a:xfrm>
            <a:off x="1184" y="6639718"/>
            <a:ext cx="12189631" cy="218282"/>
          </a:xfrm>
          <a:prstGeom prst="rect">
            <a:avLst/>
          </a:prstGeom>
        </p:spPr>
      </p:pic>
    </p:spTree>
    <p:extLst>
      <p:ext uri="{BB962C8B-B14F-4D97-AF65-F5344CB8AC3E}">
        <p14:creationId xmlns:p14="http://schemas.microsoft.com/office/powerpoint/2010/main" val="211700992"/>
      </p:ext>
    </p:extLst>
  </p:cSld>
  <p:clrMap bg1="lt1" tx1="dk1" bg2="lt2" tx2="dk2" accent1="accent1" accent2="accent2" accent3="accent3" accent4="accent4" accent5="accent5" accent6="accent6" hlink="hlink" folHlink="folHlink"/>
  <p:sldLayoutIdLst>
    <p:sldLayoutId id="2147483677" r:id="rId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6">
            <a:extLst>
              <a:ext uri="{FF2B5EF4-FFF2-40B4-BE49-F238E27FC236}">
                <a16:creationId xmlns:a16="http://schemas.microsoft.com/office/drawing/2014/main" id="{50DC5B95-4883-4367-BFB6-AF7C73C2C53C}"/>
              </a:ext>
            </a:extLst>
          </p:cNvPr>
          <p:cNvSpPr txBox="1">
            <a:spLocks noChangeArrowheads="1"/>
          </p:cNvSpPr>
          <p:nvPr userDrawn="1"/>
        </p:nvSpPr>
        <p:spPr bwMode="auto">
          <a:xfrm>
            <a:off x="11415779" y="275630"/>
            <a:ext cx="632883" cy="273050"/>
          </a:xfrm>
          <a:prstGeom prst="rect">
            <a:avLst/>
          </a:prstGeom>
          <a:noFill/>
          <a:ln w="9525">
            <a:noFill/>
            <a:miter lim="800000"/>
            <a:headEnd/>
            <a:tailEnd/>
          </a:ln>
          <a:effectLst/>
        </p:spPr>
        <p:txBody>
          <a:bodyPr/>
          <a:lstStyle>
            <a:lvl1pPr algn="r">
              <a:defRPr sz="1200" b="1">
                <a:latin typeface="Arial Narrow" pitchFamily="34" charset="0"/>
              </a:defRPr>
            </a:lvl1pPr>
          </a:lstStyle>
          <a:p>
            <a:pPr>
              <a:spcBef>
                <a:spcPct val="50000"/>
              </a:spcBef>
              <a:defRPr/>
            </a:pPr>
            <a:fld id="{9CD23B60-4954-4ED1-BB04-832F1D7F9BC1}" type="slidenum">
              <a:rPr lang="en-US" altLang="ja-JP" sz="1200" b="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pPr>
                <a:spcBef>
                  <a:spcPct val="50000"/>
                </a:spcBef>
                <a:defRPr/>
              </a:pPr>
              <a:t>‹#›</a:t>
            </a:fld>
            <a:endParaRPr lang="en-US" altLang="ja-JP" sz="1200" b="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9" name="図 8">
            <a:extLst>
              <a:ext uri="{FF2B5EF4-FFF2-40B4-BE49-F238E27FC236}">
                <a16:creationId xmlns:a16="http://schemas.microsoft.com/office/drawing/2014/main" id="{E31735D5-31F4-4146-904E-9CD1EE47F946}"/>
              </a:ext>
            </a:extLst>
          </p:cNvPr>
          <p:cNvPicPr>
            <a:picLocks noChangeAspect="1"/>
          </p:cNvPicPr>
          <p:nvPr userDrawn="1"/>
        </p:nvPicPr>
        <p:blipFill rotWithShape="1">
          <a:blip r:embed="rId4" cstate="screen">
            <a:extLst>
              <a:ext uri="{28A0092B-C50C-407E-A947-70E740481C1C}">
                <a14:useLocalDpi xmlns:a14="http://schemas.microsoft.com/office/drawing/2010/main"/>
              </a:ext>
            </a:extLst>
          </a:blip>
          <a:srcRect/>
          <a:stretch/>
        </p:blipFill>
        <p:spPr>
          <a:xfrm>
            <a:off x="1184" y="0"/>
            <a:ext cx="2158379" cy="620689"/>
          </a:xfrm>
          <a:prstGeom prst="rect">
            <a:avLst/>
          </a:prstGeom>
        </p:spPr>
      </p:pic>
      <p:pic>
        <p:nvPicPr>
          <p:cNvPr id="11" name="図 10">
            <a:extLst>
              <a:ext uri="{FF2B5EF4-FFF2-40B4-BE49-F238E27FC236}">
                <a16:creationId xmlns:a16="http://schemas.microsoft.com/office/drawing/2014/main" id="{8AD479BE-C7D0-49F3-ADEC-124D5459EA42}"/>
              </a:ext>
            </a:extLst>
          </p:cNvPr>
          <p:cNvPicPr>
            <a:picLocks noChangeAspect="1"/>
          </p:cNvPicPr>
          <p:nvPr userDrawn="1"/>
        </p:nvPicPr>
        <p:blipFill rotWithShape="1">
          <a:blip r:embed="rId5" cstate="screen">
            <a:extLst>
              <a:ext uri="{28A0092B-C50C-407E-A947-70E740481C1C}">
                <a14:useLocalDpi xmlns:a14="http://schemas.microsoft.com/office/drawing/2010/main"/>
              </a:ext>
            </a:extLst>
          </a:blip>
          <a:srcRect/>
          <a:stretch/>
        </p:blipFill>
        <p:spPr>
          <a:xfrm>
            <a:off x="1184" y="620689"/>
            <a:ext cx="12189631" cy="188640"/>
          </a:xfrm>
          <a:prstGeom prst="rect">
            <a:avLst/>
          </a:prstGeom>
        </p:spPr>
      </p:pic>
      <p:pic>
        <p:nvPicPr>
          <p:cNvPr id="16" name="図 15">
            <a:extLst>
              <a:ext uri="{FF2B5EF4-FFF2-40B4-BE49-F238E27FC236}">
                <a16:creationId xmlns:a16="http://schemas.microsoft.com/office/drawing/2014/main" id="{0CE7F4EE-FB40-4554-827C-6815C539C4B7}"/>
              </a:ext>
            </a:extLst>
          </p:cNvPr>
          <p:cNvPicPr>
            <a:picLocks noChangeAspect="1"/>
          </p:cNvPicPr>
          <p:nvPr userDrawn="1"/>
        </p:nvPicPr>
        <p:blipFill rotWithShape="1">
          <a:blip r:embed="rId6" cstate="screen">
            <a:extLst>
              <a:ext uri="{28A0092B-C50C-407E-A947-70E740481C1C}">
                <a14:useLocalDpi xmlns:a14="http://schemas.microsoft.com/office/drawing/2010/main"/>
              </a:ext>
            </a:extLst>
          </a:blip>
          <a:srcRect/>
          <a:stretch/>
        </p:blipFill>
        <p:spPr>
          <a:xfrm>
            <a:off x="1184" y="6639718"/>
            <a:ext cx="12189631" cy="218282"/>
          </a:xfrm>
          <a:prstGeom prst="rect">
            <a:avLst/>
          </a:prstGeom>
        </p:spPr>
      </p:pic>
    </p:spTree>
    <p:extLst>
      <p:ext uri="{BB962C8B-B14F-4D97-AF65-F5344CB8AC3E}">
        <p14:creationId xmlns:p14="http://schemas.microsoft.com/office/powerpoint/2010/main" val="2122821770"/>
      </p:ext>
    </p:extLst>
  </p:cSld>
  <p:clrMap bg1="lt1" tx1="dk1" bg2="lt2" tx2="dk2" accent1="accent1" accent2="accent2" accent3="accent3" accent4="accent4" accent5="accent5" accent6="accent6" hlink="hlink" folHlink="folHlink"/>
  <p:sldLayoutIdLst>
    <p:sldLayoutId id="2147483679" r:id="rId1"/>
    <p:sldLayoutId id="2147483682" r:id="rId2"/>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530A82E1-8E0D-434A-9DF4-7C2ABD1A07A1}"/>
              </a:ext>
            </a:extLst>
          </p:cNvPr>
          <p:cNvSpPr>
            <a:spLocks noGrp="1"/>
          </p:cNvSpPr>
          <p:nvPr>
            <p:ph type="body" sz="quarter" idx="10"/>
          </p:nvPr>
        </p:nvSpPr>
        <p:spPr>
          <a:xfrm>
            <a:off x="527051" y="256674"/>
            <a:ext cx="11137900" cy="945545"/>
          </a:xfrm>
        </p:spPr>
        <p:txBody>
          <a:bodyPr lIns="91440" tIns="45720" rIns="91440" bIns="45720" anchor="ctr" anchorCtr="0"/>
          <a:lstStyle/>
          <a:p>
            <a:r>
              <a:rPr lang="en-US" altLang="ja-JP" dirty="0">
                <a:latin typeface="小塚ゴシック Pr6N B"/>
                <a:ea typeface="小塚ゴシック Pr6N B"/>
                <a:cs typeface="Lucida Sans Unicode"/>
              </a:rPr>
              <a:t>Smart</a:t>
            </a:r>
            <a:r>
              <a:rPr lang="ja-JP" altLang="en-US" dirty="0">
                <a:latin typeface="小塚ゴシック Pr6N B"/>
                <a:ea typeface="小塚ゴシック Pr6N B"/>
                <a:cs typeface="Lucida Sans Unicode"/>
              </a:rPr>
              <a:t> </a:t>
            </a:r>
            <a:r>
              <a:rPr lang="en-US" altLang="ja-JP" dirty="0">
                <a:latin typeface="小塚ゴシック Pr6N B"/>
                <a:ea typeface="小塚ゴシック Pr6N B"/>
                <a:cs typeface="Lucida Sans Unicode"/>
              </a:rPr>
              <a:t>Construction</a:t>
            </a:r>
            <a:r>
              <a:rPr lang="ja-JP" altLang="en-US" dirty="0">
                <a:latin typeface="小塚ゴシック Pr6N B"/>
                <a:ea typeface="小塚ゴシック Pr6N B"/>
                <a:cs typeface="Lucida Sans Unicode"/>
              </a:rPr>
              <a:t> </a:t>
            </a:r>
            <a:r>
              <a:rPr lang="en-US" altLang="ja-JP">
                <a:latin typeface="小塚ゴシック Pr6N B"/>
                <a:ea typeface="小塚ゴシック Pr6N B"/>
                <a:cs typeface="Lucida Sans Unicode"/>
              </a:rPr>
              <a:t>Groupware</a:t>
            </a:r>
            <a:br>
              <a:rPr lang="en-US" altLang="ja-JP" dirty="0">
                <a:latin typeface="小塚ゴシック Pr6N B"/>
                <a:ea typeface="小塚ゴシック Pr6N B"/>
                <a:cs typeface="Lucida Sans Unicode"/>
              </a:rPr>
            </a:br>
            <a:r>
              <a:rPr lang="en-US" altLang="ja-JP">
                <a:latin typeface="小塚ゴシック Pr6N B"/>
                <a:ea typeface="小塚ゴシック Pr6N B"/>
                <a:cs typeface="Lucida Sans Unicode"/>
              </a:rPr>
              <a:t>2026.5.12(</a:t>
            </a:r>
            <a:r>
              <a:rPr lang="ja-JP" altLang="en-US">
                <a:latin typeface="小塚ゴシック Pr6N B"/>
                <a:ea typeface="小塚ゴシック Pr6N B"/>
                <a:cs typeface="Lucida Sans Unicode"/>
              </a:rPr>
              <a:t>予定</a:t>
            </a:r>
            <a:r>
              <a:rPr lang="en-US" altLang="ja-JP">
                <a:latin typeface="小塚ゴシック Pr6N B"/>
                <a:ea typeface="小塚ゴシック Pr6N B"/>
                <a:cs typeface="Lucida Sans Unicode"/>
              </a:rPr>
              <a:t>)</a:t>
            </a:r>
            <a:r>
              <a:rPr lang="ja-JP" altLang="en-US">
                <a:latin typeface="小塚ゴシック Pr6N B"/>
                <a:ea typeface="小塚ゴシック Pr6N B"/>
                <a:cs typeface="Lucida Sans Unicode"/>
              </a:rPr>
              <a:t>リリース版について</a:t>
            </a:r>
            <a:endParaRPr lang="ja-JP"/>
          </a:p>
        </p:txBody>
      </p:sp>
    </p:spTree>
    <p:extLst>
      <p:ext uri="{BB962C8B-B14F-4D97-AF65-F5344CB8AC3E}">
        <p14:creationId xmlns:p14="http://schemas.microsoft.com/office/powerpoint/2010/main" val="38406995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EEB28A-50B1-1932-8375-68BB496501AF}"/>
            </a:ext>
          </a:extLst>
        </p:cNvPr>
        <p:cNvGrpSpPr/>
        <p:nvPr/>
      </p:nvGrpSpPr>
      <p:grpSpPr>
        <a:xfrm>
          <a:off x="0" y="0"/>
          <a:ext cx="0" cy="0"/>
          <a:chOff x="0" y="0"/>
          <a:chExt cx="0" cy="0"/>
        </a:xfrm>
      </p:grpSpPr>
      <p:graphicFrame>
        <p:nvGraphicFramePr>
          <p:cNvPr id="10" name="表 5">
            <a:extLst>
              <a:ext uri="{FF2B5EF4-FFF2-40B4-BE49-F238E27FC236}">
                <a16:creationId xmlns:a16="http://schemas.microsoft.com/office/drawing/2014/main" id="{C12D4E3C-945D-2ACA-45B0-C302624A2C96}"/>
              </a:ext>
            </a:extLst>
          </p:cNvPr>
          <p:cNvGraphicFramePr>
            <a:graphicFrameLocks noGrp="1"/>
          </p:cNvGraphicFramePr>
          <p:nvPr>
            <p:extLst>
              <p:ext uri="{D42A27DB-BD31-4B8C-83A1-F6EECF244321}">
                <p14:modId xmlns:p14="http://schemas.microsoft.com/office/powerpoint/2010/main" val="3872341261"/>
              </p:ext>
            </p:extLst>
          </p:nvPr>
        </p:nvGraphicFramePr>
        <p:xfrm>
          <a:off x="143996" y="1612659"/>
          <a:ext cx="11923057" cy="4170201"/>
        </p:xfrm>
        <a:graphic>
          <a:graphicData uri="http://schemas.openxmlformats.org/drawingml/2006/table">
            <a:tbl>
              <a:tblPr firstRow="1" bandRow="1">
                <a:tableStyleId>{5940675A-B579-460E-94D1-54222C63F5DA}</a:tableStyleId>
              </a:tblPr>
              <a:tblGrid>
                <a:gridCol w="579682">
                  <a:extLst>
                    <a:ext uri="{9D8B030D-6E8A-4147-A177-3AD203B41FA5}">
                      <a16:colId xmlns:a16="http://schemas.microsoft.com/office/drawing/2014/main" val="889631269"/>
                    </a:ext>
                  </a:extLst>
                </a:gridCol>
                <a:gridCol w="2442565">
                  <a:extLst>
                    <a:ext uri="{9D8B030D-6E8A-4147-A177-3AD203B41FA5}">
                      <a16:colId xmlns:a16="http://schemas.microsoft.com/office/drawing/2014/main" val="134053511"/>
                    </a:ext>
                  </a:extLst>
                </a:gridCol>
                <a:gridCol w="4770023">
                  <a:extLst>
                    <a:ext uri="{9D8B030D-6E8A-4147-A177-3AD203B41FA5}">
                      <a16:colId xmlns:a16="http://schemas.microsoft.com/office/drawing/2014/main" val="3343669445"/>
                    </a:ext>
                  </a:extLst>
                </a:gridCol>
                <a:gridCol w="4130787">
                  <a:extLst>
                    <a:ext uri="{9D8B030D-6E8A-4147-A177-3AD203B41FA5}">
                      <a16:colId xmlns:a16="http://schemas.microsoft.com/office/drawing/2014/main" val="1160287430"/>
                    </a:ext>
                  </a:extLst>
                </a:gridCol>
              </a:tblGrid>
              <a:tr h="292668">
                <a:tc>
                  <a:txBody>
                    <a:bodyPr/>
                    <a:lstStyle/>
                    <a:p>
                      <a:pPr algn="ctr"/>
                      <a:r>
                        <a:rPr kumimoji="1" lang="en-US" altLang="ja-JP" sz="1300" b="1" dirty="0">
                          <a:solidFill>
                            <a:schemeClr val="bg1"/>
                          </a:solidFill>
                          <a:latin typeface="Meiryo" panose="020B0604030504040204" pitchFamily="34" charset="-128"/>
                          <a:ea typeface="Meiryo" panose="020B0604030504040204" pitchFamily="34" charset="-128"/>
                        </a:rPr>
                        <a:t>NO.</a:t>
                      </a:r>
                      <a:endParaRPr kumimoji="1" lang="ja-JP" altLang="en-US" sz="1300" b="1" dirty="0">
                        <a:solidFill>
                          <a:schemeClr val="bg1"/>
                        </a:solidFill>
                        <a:latin typeface="Meiryo" panose="020B0604030504040204" pitchFamily="34" charset="-128"/>
                        <a:ea typeface="Meiryo" panose="020B0604030504040204" pitchFamily="34" charset="-128"/>
                      </a:endParaRPr>
                    </a:p>
                  </a:txBody>
                  <a:tcPr marT="43252" marB="4325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a:r>
                        <a:rPr kumimoji="1" lang="ja-JP" altLang="en-US" sz="1300" b="1" dirty="0">
                          <a:solidFill>
                            <a:schemeClr val="bg1"/>
                          </a:solidFill>
                          <a:latin typeface="Meiryo" panose="020B0604030504040204" pitchFamily="34" charset="-128"/>
                          <a:ea typeface="Meiryo" panose="020B0604030504040204" pitchFamily="34" charset="-128"/>
                        </a:rPr>
                        <a:t>機能</a:t>
                      </a:r>
                    </a:p>
                  </a:txBody>
                  <a:tcPr marT="43252" marB="4325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a:r>
                        <a:rPr kumimoji="1" lang="ja-JP" altLang="en-US" sz="1300" b="1" dirty="0">
                          <a:solidFill>
                            <a:schemeClr val="bg1"/>
                          </a:solidFill>
                          <a:latin typeface="Meiryo" panose="020B0604030504040204" pitchFamily="34" charset="-128"/>
                          <a:ea typeface="Meiryo" panose="020B0604030504040204" pitchFamily="34" charset="-128"/>
                        </a:rPr>
                        <a:t>概要</a:t>
                      </a:r>
                    </a:p>
                  </a:txBody>
                  <a:tcPr marT="43252" marB="4325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a:r>
                        <a:rPr kumimoji="1" lang="ja-JP" altLang="en-US" sz="1300" b="1" dirty="0">
                          <a:solidFill>
                            <a:schemeClr val="bg1"/>
                          </a:solidFill>
                          <a:latin typeface="Meiryo" panose="020B0604030504040204" pitchFamily="34" charset="-128"/>
                          <a:ea typeface="Meiryo" panose="020B0604030504040204" pitchFamily="34" charset="-128"/>
                        </a:rPr>
                        <a:t>詳細</a:t>
                      </a:r>
                    </a:p>
                  </a:txBody>
                  <a:tcPr marT="43252" marB="4325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extLst>
                  <a:ext uri="{0D108BD9-81ED-4DB2-BD59-A6C34878D82A}">
                    <a16:rowId xmlns:a16="http://schemas.microsoft.com/office/drawing/2014/main" val="1860205053"/>
                  </a:ext>
                </a:extLst>
              </a:tr>
              <a:tr h="866775">
                <a:tc>
                  <a:txBody>
                    <a:bodyPr/>
                    <a:lstStyle/>
                    <a:p>
                      <a:pPr algn="ctr"/>
                      <a:r>
                        <a:rPr lang="en-US" altLang="ja-JP" sz="1500" dirty="0">
                          <a:solidFill>
                            <a:schemeClr val="tx1"/>
                          </a:solidFill>
                          <a:latin typeface="Meiryo"/>
                          <a:ea typeface="Meiryo"/>
                        </a:rPr>
                        <a:t>1</a:t>
                      </a:r>
                      <a:endParaRPr kumimoji="1" lang="en-US" altLang="ja-JP" sz="1500" dirty="0">
                        <a:solidFill>
                          <a:schemeClr val="tx1"/>
                        </a:solidFill>
                        <a:latin typeface="Meiryo"/>
                        <a:ea typeface="Meiryo"/>
                      </a:endParaRPr>
                    </a:p>
                  </a:txBody>
                  <a:tcPr marT="43252" marB="4325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300" b="0" kern="1200" dirty="0">
                          <a:solidFill>
                            <a:schemeClr val="tx1"/>
                          </a:solidFill>
                          <a:latin typeface="Meiryo" panose="020B0604030504040204" pitchFamily="34" charset="-128"/>
                          <a:ea typeface="Meiryo" panose="020B0604030504040204" pitchFamily="34" charset="-128"/>
                          <a:cs typeface="+mn-cs"/>
                        </a:rPr>
                        <a:t>フォルダ・ファイル一覧</a:t>
                      </a:r>
                      <a:endParaRPr kumimoji="1" lang="zh-TW" altLang="en-US" sz="1300" b="0" kern="1200" dirty="0">
                        <a:solidFill>
                          <a:schemeClr val="tx1"/>
                        </a:solidFill>
                        <a:latin typeface="Meiryo" panose="020B0604030504040204" pitchFamily="34" charset="-128"/>
                        <a:ea typeface="Meiryo" panose="020B0604030504040204" pitchFamily="34" charset="-128"/>
                        <a:cs typeface="+mn-cs"/>
                      </a:endParaRPr>
                    </a:p>
                  </a:txBody>
                  <a:tcPr marT="43252" marB="4325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lvl="0" algn="l">
                        <a:lnSpc>
                          <a:spcPct val="100000"/>
                        </a:lnSpc>
                        <a:spcBef>
                          <a:spcPts val="0"/>
                        </a:spcBef>
                        <a:spcAft>
                          <a:spcPts val="0"/>
                        </a:spcAft>
                        <a:buNone/>
                      </a:pPr>
                      <a:r>
                        <a:rPr lang="ja-JP" sz="1100" b="1" i="0" u="none" strike="noStrike" noProof="0">
                          <a:solidFill>
                            <a:schemeClr val="tx1"/>
                          </a:solidFill>
                          <a:latin typeface="Meiryo"/>
                          <a:ea typeface="Meiryo"/>
                        </a:rPr>
                        <a:t>機能改善です。</a:t>
                      </a:r>
                    </a:p>
                    <a:p>
                      <a:pPr lvl="0" algn="l">
                        <a:lnSpc>
                          <a:spcPct val="100000"/>
                        </a:lnSpc>
                        <a:spcBef>
                          <a:spcPts val="0"/>
                        </a:spcBef>
                        <a:spcAft>
                          <a:spcPts val="0"/>
                        </a:spcAft>
                        <a:buNone/>
                      </a:pPr>
                      <a:r>
                        <a:rPr lang="ja-JP" sz="1100" b="0" i="0" u="none" strike="noStrike" noProof="0">
                          <a:solidFill>
                            <a:schemeClr val="tx1"/>
                          </a:solidFill>
                          <a:latin typeface="Meiryo"/>
                          <a:ea typeface="Meiryo"/>
                        </a:rPr>
                        <a:t>現場、グループ、企業配下のファイル一覧のUIを改修しました。</a:t>
                      </a:r>
                    </a:p>
                    <a:p>
                      <a:pPr lvl="0" algn="l">
                        <a:lnSpc>
                          <a:spcPct val="100000"/>
                        </a:lnSpc>
                        <a:spcBef>
                          <a:spcPts val="0"/>
                        </a:spcBef>
                        <a:spcAft>
                          <a:spcPts val="0"/>
                        </a:spcAft>
                        <a:buNone/>
                      </a:pPr>
                      <a:r>
                        <a:rPr lang="ja-JP" altLang="en-US" sz="1100" b="0" i="0" u="none" strike="noStrike" noProof="0">
                          <a:solidFill>
                            <a:schemeClr val="tx1"/>
                          </a:solidFill>
                          <a:latin typeface="Meiryo"/>
                          <a:ea typeface="Meiryo"/>
                        </a:rPr>
                        <a:t>ファイルが管理されているストレージとその現場に紐づいているアプリのストレージを見分けやすくしています。</a:t>
                      </a:r>
                    </a:p>
                  </a:txBody>
                  <a:tcPr marT="43252" marB="4325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ja-JP" altLang="en-US" sz="1100" b="0">
                          <a:solidFill>
                            <a:schemeClr val="tx1"/>
                          </a:solidFill>
                          <a:latin typeface="Meiryo"/>
                          <a:ea typeface="Meiryo"/>
                        </a:rPr>
                        <a:t>次ページ以降の説明をご参照ください</a:t>
                      </a:r>
                      <a:r>
                        <a:rPr kumimoji="1" lang="ja-JP" altLang="en-US" sz="1100" b="0">
                          <a:solidFill>
                            <a:schemeClr val="tx1"/>
                          </a:solidFill>
                          <a:latin typeface="Meiryo"/>
                          <a:ea typeface="Meiryo"/>
                        </a:rPr>
                        <a:t>。</a:t>
                      </a:r>
                      <a:endParaRPr kumimoji="1" lang="en-US" altLang="ja-JP" sz="1100" b="0">
                        <a:solidFill>
                          <a:schemeClr val="tx1"/>
                        </a:solidFill>
                        <a:latin typeface="Meiryo"/>
                        <a:ea typeface="Meiryo"/>
                      </a:endParaRPr>
                    </a:p>
                  </a:txBody>
                  <a:tcPr marT="43252" marB="4325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9496320"/>
                  </a:ext>
                </a:extLst>
              </a:tr>
              <a:tr h="677926">
                <a:tc>
                  <a:txBody>
                    <a:bodyPr/>
                    <a:lstStyle/>
                    <a:p>
                      <a:pPr lvl="0" algn="ctr">
                        <a:buNone/>
                      </a:pPr>
                      <a:r>
                        <a:rPr lang="en-US" altLang="ja-JP" sz="1500" dirty="0">
                          <a:solidFill>
                            <a:schemeClr val="tx1"/>
                          </a:solidFill>
                          <a:latin typeface="Meiryo"/>
                          <a:ea typeface="Meiryo"/>
                        </a:rPr>
                        <a:t>2</a:t>
                      </a:r>
                      <a:endParaRPr kumimoji="1" lang="en-US" altLang="ja-JP" sz="1500" dirty="0">
                        <a:solidFill>
                          <a:schemeClr val="tx1"/>
                        </a:solidFill>
                        <a:latin typeface="Meiryo"/>
                        <a:ea typeface="Meiryo"/>
                      </a:endParaRPr>
                    </a:p>
                  </a:txBody>
                  <a:tcPr marT="43252" marB="4325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ja-JP" altLang="en-US" sz="1300" b="0" kern="1200">
                          <a:solidFill>
                            <a:schemeClr val="tx1"/>
                          </a:solidFill>
                          <a:latin typeface="Meiryo"/>
                          <a:ea typeface="Meiryo"/>
                          <a:cs typeface="+mn-cs"/>
                        </a:rPr>
                        <a:t>ビデオ通話</a:t>
                      </a:r>
                      <a:endParaRPr kumimoji="1" lang="ja-JP" altLang="en-US" sz="1300" b="0" kern="1200" dirty="0">
                        <a:solidFill>
                          <a:schemeClr val="tx1"/>
                        </a:solidFill>
                        <a:latin typeface="Meiryo"/>
                        <a:ea typeface="Meiryo"/>
                        <a:cs typeface="+mn-cs"/>
                      </a:endParaRPr>
                    </a:p>
                  </a:txBody>
                  <a:tcPr marT="43252" marB="4325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1" dirty="0">
                          <a:solidFill>
                            <a:schemeClr val="tx1"/>
                          </a:solidFill>
                          <a:latin typeface="Meiryo"/>
                          <a:ea typeface="Meiryo"/>
                        </a:rPr>
                        <a:t>機能改善です。</a:t>
                      </a:r>
                      <a:endParaRPr kumimoji="1" lang="en-US" altLang="ja-JP" sz="1100" b="1" dirty="0">
                        <a:solidFill>
                          <a:schemeClr val="tx1"/>
                        </a:solidFill>
                        <a:latin typeface="Meiryo"/>
                        <a:ea typeface="Meiryo"/>
                      </a:endParaRP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ja-JP" altLang="en-US" sz="1100" b="0">
                          <a:solidFill>
                            <a:schemeClr val="tx1"/>
                          </a:solidFill>
                          <a:latin typeface="Meiryo"/>
                          <a:ea typeface="Meiryo"/>
                        </a:rPr>
                        <a:t>ビデオ通話画面に現場詳細ページへのリンクボタンを追加しました。</a:t>
                      </a:r>
                      <a:endParaRPr kumimoji="1" lang="ja-JP" altLang="en-US" sz="1100" b="0" dirty="0">
                        <a:solidFill>
                          <a:schemeClr val="tx1"/>
                        </a:solidFill>
                        <a:latin typeface="Meiryo"/>
                        <a:ea typeface="Meiryo"/>
                      </a:endParaRPr>
                    </a:p>
                  </a:txBody>
                  <a:tcPr marT="43252" marB="4325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a:lnSpc>
                          <a:spcPct val="100000"/>
                        </a:lnSpc>
                        <a:spcBef>
                          <a:spcPts val="0"/>
                        </a:spcBef>
                        <a:spcAft>
                          <a:spcPts val="0"/>
                        </a:spcAft>
                        <a:buNone/>
                        <a:tabLst/>
                        <a:defRPr/>
                      </a:pPr>
                      <a:r>
                        <a:rPr lang="ja-JP" sz="1100" b="0" i="0" u="none" strike="noStrike" noProof="0">
                          <a:solidFill>
                            <a:schemeClr val="tx1"/>
                          </a:solidFill>
                          <a:latin typeface="Meiryo"/>
                          <a:ea typeface="Meiryo"/>
                        </a:rPr>
                        <a:t>次ページ以降の説明をご参照ください。</a:t>
                      </a:r>
                      <a:endParaRPr kumimoji="1" lang="ja-JP"/>
                    </a:p>
                  </a:txBody>
                  <a:tcPr marT="43252" marB="4325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76422044"/>
                  </a:ext>
                </a:extLst>
              </a:tr>
              <a:tr h="609843">
                <a:tc>
                  <a:txBody>
                    <a:bodyPr/>
                    <a:lstStyle/>
                    <a:p>
                      <a:pPr algn="ctr"/>
                      <a:r>
                        <a:rPr lang="en-US" altLang="ja-JP" sz="1500" dirty="0">
                          <a:solidFill>
                            <a:schemeClr val="tx1"/>
                          </a:solidFill>
                          <a:latin typeface="Meiryo"/>
                          <a:ea typeface="Meiryo"/>
                        </a:rPr>
                        <a:t>3</a:t>
                      </a:r>
                      <a:endParaRPr kumimoji="1" lang="en-US" altLang="ja-JP" sz="1500" dirty="0">
                        <a:solidFill>
                          <a:schemeClr val="tx1"/>
                        </a:solidFill>
                        <a:latin typeface="Meiryo"/>
                        <a:ea typeface="Meiryo"/>
                      </a:endParaRPr>
                    </a:p>
                  </a:txBody>
                  <a:tcPr marT="43252" marB="4325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a:lnSpc>
                          <a:spcPct val="100000"/>
                        </a:lnSpc>
                        <a:spcBef>
                          <a:spcPts val="0"/>
                        </a:spcBef>
                        <a:spcAft>
                          <a:spcPts val="0"/>
                        </a:spcAft>
                        <a:buClrTx/>
                        <a:buSzTx/>
                        <a:buFont typeface="Arial" panose="020B0604020202020204" pitchFamily="34" charset="0"/>
                        <a:buNone/>
                        <a:tabLst/>
                        <a:defRPr/>
                      </a:pPr>
                      <a:r>
                        <a:rPr lang="ja-JP" altLang="en-US" sz="1300" b="0" kern="1200">
                          <a:solidFill>
                            <a:schemeClr val="tx1"/>
                          </a:solidFill>
                          <a:latin typeface="Meiryo"/>
                          <a:ea typeface="Meiryo"/>
                          <a:cs typeface="+mn-cs"/>
                        </a:rPr>
                        <a:t>掲示板</a:t>
                      </a:r>
                      <a:endParaRPr kumimoji="1" lang="ja-JP" altLang="en-US" sz="1300" b="0" kern="1200" dirty="0">
                        <a:solidFill>
                          <a:schemeClr val="tx1"/>
                        </a:solidFill>
                        <a:latin typeface="Meiryo"/>
                        <a:ea typeface="Meiryo"/>
                        <a:cs typeface="+mn-cs"/>
                      </a:endParaRPr>
                    </a:p>
                  </a:txBody>
                  <a:tcPr marT="43252" marB="4325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1" dirty="0">
                          <a:solidFill>
                            <a:schemeClr val="tx1"/>
                          </a:solidFill>
                          <a:latin typeface="Meiryo"/>
                          <a:ea typeface="Meiryo"/>
                        </a:rPr>
                        <a:t>機能改善です。</a:t>
                      </a:r>
                      <a:endParaRPr kumimoji="1" lang="en-US" altLang="ja-JP" sz="1100" b="1" dirty="0">
                        <a:solidFill>
                          <a:schemeClr val="tx1"/>
                        </a:solidFill>
                        <a:latin typeface="Meiryo"/>
                        <a:ea typeface="Meiryo"/>
                      </a:endParaRPr>
                    </a:p>
                    <a:p>
                      <a:pPr marL="0" marR="0" indent="0" algn="l" defTabSz="914400" rtl="0" eaLnBrk="1" fontAlgn="auto" latinLnBrk="0" hangingPunct="1">
                        <a:lnSpc>
                          <a:spcPct val="100000"/>
                        </a:lnSpc>
                        <a:spcBef>
                          <a:spcPts val="0"/>
                        </a:spcBef>
                        <a:spcAft>
                          <a:spcPts val="0"/>
                        </a:spcAft>
                        <a:buClrTx/>
                        <a:buSzTx/>
                        <a:buNone/>
                        <a:tabLst/>
                        <a:defRPr/>
                      </a:pPr>
                      <a:r>
                        <a:rPr lang="ja-JP" altLang="en-US" sz="1100" b="0">
                          <a:solidFill>
                            <a:schemeClr val="tx1"/>
                          </a:solidFill>
                          <a:latin typeface="Meiryo"/>
                          <a:ea typeface="Meiryo"/>
                        </a:rPr>
                        <a:t>掲示板でURLを貼ったときにリンク化するようにしました。</a:t>
                      </a:r>
                      <a:endParaRPr kumimoji="1" lang="ja-JP" altLang="en-US" sz="1100" b="0" dirty="0">
                        <a:solidFill>
                          <a:schemeClr val="tx1"/>
                        </a:solidFill>
                        <a:latin typeface="Meiryo"/>
                        <a:ea typeface="Meiryo"/>
                      </a:endParaRPr>
                    </a:p>
                  </a:txBody>
                  <a:tcPr marT="43252" marB="4325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a:lnSpc>
                          <a:spcPct val="100000"/>
                        </a:lnSpc>
                        <a:spcBef>
                          <a:spcPts val="0"/>
                        </a:spcBef>
                        <a:spcAft>
                          <a:spcPts val="0"/>
                        </a:spcAft>
                        <a:buClrTx/>
                        <a:buSzTx/>
                        <a:buFont typeface="Arial" panose="020B0604020202020204" pitchFamily="34" charset="0"/>
                        <a:buNone/>
                        <a:tabLst/>
                        <a:defRPr/>
                      </a:pPr>
                      <a:r>
                        <a:rPr kumimoji="1" lang="ja-JP" altLang="en-US" sz="1100" b="0" dirty="0">
                          <a:solidFill>
                            <a:schemeClr val="tx1"/>
                          </a:solidFill>
                          <a:latin typeface="Meiryo" panose="020B0604030504040204" pitchFamily="34" charset="-128"/>
                          <a:ea typeface="Meiryo" panose="020B0604030504040204" pitchFamily="34" charset="-128"/>
                        </a:rPr>
                        <a:t>左記のとおり。</a:t>
                      </a:r>
                      <a:endParaRPr kumimoji="1" lang="en-US" altLang="ja-JP" sz="1100" b="0" dirty="0">
                        <a:solidFill>
                          <a:schemeClr val="tx1"/>
                        </a:solidFill>
                        <a:latin typeface="Meiryo"/>
                        <a:ea typeface="Meiryo"/>
                      </a:endParaRPr>
                    </a:p>
                  </a:txBody>
                  <a:tcPr marT="43252" marB="4325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61511699"/>
                  </a:ext>
                </a:extLst>
              </a:tr>
              <a:tr h="798285">
                <a:tc>
                  <a:txBody>
                    <a:bodyPr/>
                    <a:lstStyle/>
                    <a:p>
                      <a:pPr algn="ctr"/>
                      <a:r>
                        <a:rPr lang="en-US" altLang="ja-JP" sz="1500" dirty="0">
                          <a:solidFill>
                            <a:schemeClr val="tx1"/>
                          </a:solidFill>
                          <a:latin typeface="Meiryo"/>
                          <a:ea typeface="Meiryo"/>
                        </a:rPr>
                        <a:t>4</a:t>
                      </a:r>
                      <a:endParaRPr kumimoji="1" lang="en-US" altLang="ja-JP" sz="1500" dirty="0">
                        <a:solidFill>
                          <a:schemeClr val="tx1"/>
                        </a:solidFill>
                        <a:latin typeface="Meiryo"/>
                        <a:ea typeface="Meiryo"/>
                      </a:endParaRPr>
                    </a:p>
                  </a:txBody>
                  <a:tcPr marT="43252" marB="4325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a:lnSpc>
                          <a:spcPct val="100000"/>
                        </a:lnSpc>
                        <a:spcBef>
                          <a:spcPts val="0"/>
                        </a:spcBef>
                        <a:spcAft>
                          <a:spcPts val="0"/>
                        </a:spcAft>
                        <a:buClrTx/>
                        <a:buSzTx/>
                        <a:buFont typeface="Arial" panose="020B0604020202020204" pitchFamily="34" charset="0"/>
                        <a:buNone/>
                        <a:tabLst/>
                        <a:defRPr/>
                      </a:pPr>
                      <a:r>
                        <a:rPr lang="ja-JP" altLang="en-US" sz="1300" b="0" kern="1200">
                          <a:solidFill>
                            <a:schemeClr val="tx1"/>
                          </a:solidFill>
                          <a:latin typeface="Meiryo"/>
                          <a:ea typeface="Meiryo"/>
                          <a:cs typeface="+mn-cs"/>
                        </a:rPr>
                        <a:t>通知</a:t>
                      </a:r>
                      <a:endParaRPr kumimoji="1" lang="ja-JP" altLang="en-US" sz="1300" b="0" kern="1200" dirty="0">
                        <a:solidFill>
                          <a:schemeClr val="tx1"/>
                        </a:solidFill>
                        <a:latin typeface="Meiryo"/>
                        <a:ea typeface="Meiryo"/>
                        <a:cs typeface="+mn-cs"/>
                      </a:endParaRPr>
                    </a:p>
                  </a:txBody>
                  <a:tcPr marT="43252" marB="4325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1" dirty="0">
                          <a:solidFill>
                            <a:schemeClr val="tx1"/>
                          </a:solidFill>
                          <a:latin typeface="Meiryo"/>
                          <a:ea typeface="Meiryo"/>
                        </a:rPr>
                        <a:t>機能改善です。</a:t>
                      </a:r>
                      <a:endParaRPr kumimoji="1" lang="en-US" altLang="ja-JP" sz="1100" b="1" dirty="0">
                        <a:solidFill>
                          <a:schemeClr val="tx1"/>
                        </a:solidFill>
                        <a:latin typeface="Meiryo"/>
                        <a:ea typeface="Meiryo"/>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ja-JP" altLang="en-US" sz="1100" b="0">
                          <a:solidFill>
                            <a:schemeClr val="tx1"/>
                          </a:solidFill>
                          <a:latin typeface="Meiryo"/>
                          <a:ea typeface="Meiryo"/>
                        </a:rPr>
                        <a:t>自分にとどいている通知をまとめて表示する、通知一覧（すべて）の確認モーダルが追加されました</a:t>
                      </a:r>
                      <a:endParaRPr kumimoji="1" lang="ja-JP" altLang="en-US" sz="1100" b="0">
                        <a:solidFill>
                          <a:schemeClr val="tx1"/>
                        </a:solidFill>
                        <a:latin typeface="Meiryo"/>
                        <a:ea typeface="Meiryo"/>
                      </a:endParaRPr>
                    </a:p>
                  </a:txBody>
                  <a:tcPr marT="43252" marB="4325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a:lnSpc>
                          <a:spcPct val="100000"/>
                        </a:lnSpc>
                        <a:spcBef>
                          <a:spcPts val="0"/>
                        </a:spcBef>
                        <a:spcAft>
                          <a:spcPts val="0"/>
                        </a:spcAft>
                        <a:buNone/>
                        <a:tabLst/>
                        <a:defRPr/>
                      </a:pPr>
                      <a:r>
                        <a:rPr lang="ja-JP" sz="1100" b="0" i="0" u="none" strike="noStrike" noProof="0">
                          <a:solidFill>
                            <a:schemeClr val="tx1"/>
                          </a:solidFill>
                          <a:latin typeface="Meiryo"/>
                          <a:ea typeface="Meiryo"/>
                        </a:rPr>
                        <a:t>次ページ以降の説明をご参照ください。</a:t>
                      </a:r>
                      <a:endParaRPr kumimoji="1" lang="ja-JP"/>
                    </a:p>
                  </a:txBody>
                  <a:tcPr marT="43252" marB="4325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97223910"/>
                  </a:ext>
                </a:extLst>
              </a:tr>
              <a:tr h="609843">
                <a:tc>
                  <a:txBody>
                    <a:bodyPr/>
                    <a:lstStyle/>
                    <a:p>
                      <a:pPr lvl="0" algn="ctr">
                        <a:buNone/>
                      </a:pPr>
                      <a:r>
                        <a:rPr lang="en-US" altLang="ja-JP" sz="1500" dirty="0">
                          <a:solidFill>
                            <a:schemeClr val="tx1"/>
                          </a:solidFill>
                          <a:latin typeface="Meiryo"/>
                          <a:ea typeface="Meiryo"/>
                        </a:rPr>
                        <a:t>5</a:t>
                      </a:r>
                      <a:endParaRPr kumimoji="1" lang="en-US" altLang="ja-JP" sz="1500" dirty="0">
                        <a:solidFill>
                          <a:schemeClr val="tx1"/>
                        </a:solidFill>
                        <a:latin typeface="Meiryo"/>
                        <a:ea typeface="Meiryo"/>
                      </a:endParaRPr>
                    </a:p>
                  </a:txBody>
                  <a:tcPr marT="43252" marB="43252" anchor="ct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lvl="0" algn="l">
                        <a:lnSpc>
                          <a:spcPct val="100000"/>
                        </a:lnSpc>
                        <a:spcBef>
                          <a:spcPts val="0"/>
                        </a:spcBef>
                        <a:spcAft>
                          <a:spcPts val="0"/>
                        </a:spcAft>
                        <a:buNone/>
                      </a:pPr>
                      <a:r>
                        <a:rPr lang="ja-JP" sz="1300" b="0" i="0" u="none" strike="noStrike" kern="1200" noProof="0">
                          <a:solidFill>
                            <a:schemeClr val="tx1"/>
                          </a:solidFill>
                          <a:latin typeface="Meiryo"/>
                          <a:ea typeface="Meiryo"/>
                          <a:cs typeface="+mn-cs"/>
                        </a:rPr>
                        <a:t>通知</a:t>
                      </a:r>
                      <a:endParaRPr lang="ja-JP" sz="1300" b="0" i="0" u="none" strike="noStrike" kern="1200" noProof="0">
                        <a:solidFill>
                          <a:srgbClr val="000000"/>
                        </a:solidFill>
                        <a:latin typeface="Meiryo"/>
                        <a:ea typeface="Meiryo"/>
                        <a:cs typeface="+mn-cs"/>
                      </a:endParaRPr>
                    </a:p>
                  </a:txBody>
                  <a:tcPr marT="43252" marB="43252" anchor="ct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lvl="0" algn="l">
                        <a:lnSpc>
                          <a:spcPct val="100000"/>
                        </a:lnSpc>
                        <a:spcBef>
                          <a:spcPts val="0"/>
                        </a:spcBef>
                        <a:spcAft>
                          <a:spcPts val="0"/>
                        </a:spcAft>
                        <a:buNone/>
                      </a:pPr>
                      <a:r>
                        <a:rPr lang="ja-JP" sz="1100" b="1" i="0" u="none" strike="noStrike" noProof="0">
                          <a:solidFill>
                            <a:schemeClr val="tx1"/>
                          </a:solidFill>
                          <a:latin typeface="Meiryo"/>
                          <a:ea typeface="Meiryo"/>
                        </a:rPr>
                        <a:t>機能改善です。</a:t>
                      </a:r>
                      <a:endParaRPr lang="ja-JP" sz="1100" b="0" i="0" u="none" strike="noStrike" noProof="0">
                        <a:solidFill>
                          <a:srgbClr val="000000"/>
                        </a:solidFill>
                        <a:latin typeface="Meiryo"/>
                        <a:ea typeface="Meiryo"/>
                      </a:endParaRPr>
                    </a:p>
                    <a:p>
                      <a:pPr lvl="0" algn="l">
                        <a:lnSpc>
                          <a:spcPct val="100000"/>
                        </a:lnSpc>
                        <a:spcBef>
                          <a:spcPts val="0"/>
                        </a:spcBef>
                        <a:spcAft>
                          <a:spcPts val="0"/>
                        </a:spcAft>
                        <a:buNone/>
                      </a:pPr>
                      <a:r>
                        <a:rPr lang="ja-JP" altLang="en-US" sz="1100" b="0" i="0" u="none" strike="noStrike" noProof="0">
                          <a:solidFill>
                            <a:schemeClr val="tx1"/>
                          </a:solidFill>
                          <a:latin typeface="Meiryo"/>
                          <a:ea typeface="Meiryo"/>
                        </a:rPr>
                        <a:t>ファイルのアップロード、削除などのファイルに対する操作が現場の管理者に通知されるようになりました。</a:t>
                      </a:r>
                    </a:p>
                  </a:txBody>
                  <a:tcPr marT="43252" marB="43252" anchor="ct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lvl="0" algn="l">
                        <a:lnSpc>
                          <a:spcPct val="100000"/>
                        </a:lnSpc>
                        <a:spcBef>
                          <a:spcPts val="0"/>
                        </a:spcBef>
                        <a:spcAft>
                          <a:spcPts val="0"/>
                        </a:spcAft>
                        <a:buNone/>
                      </a:pPr>
                      <a:r>
                        <a:rPr lang="ja-JP" altLang="en-US" sz="1100" b="0" i="0" u="none" strike="noStrike" noProof="0">
                          <a:solidFill>
                            <a:schemeClr val="tx1"/>
                          </a:solidFill>
                          <a:latin typeface="Meiryo"/>
                          <a:ea typeface="Meiryo"/>
                        </a:rPr>
                        <a:t>以下のアクションが現場監督権限を持つユーザーに通知されます。</a:t>
                      </a:r>
                    </a:p>
                    <a:p>
                      <a:pPr marL="171450" lvl="0" indent="-171450" algn="l">
                        <a:lnSpc>
                          <a:spcPct val="100000"/>
                        </a:lnSpc>
                        <a:spcBef>
                          <a:spcPts val="0"/>
                        </a:spcBef>
                        <a:spcAft>
                          <a:spcPts val="0"/>
                        </a:spcAft>
                        <a:buFont typeface="Arial"/>
                        <a:buChar char="•"/>
                      </a:pPr>
                      <a:r>
                        <a:rPr lang="ja-JP" altLang="en-US" sz="1100" b="0" i="0" u="none" strike="noStrike" noProof="0">
                          <a:solidFill>
                            <a:schemeClr val="tx1"/>
                          </a:solidFill>
                          <a:latin typeface="Meiryo"/>
                          <a:ea typeface="Meiryo"/>
                        </a:rPr>
                        <a:t>ファイルアップロード</a:t>
                      </a:r>
                    </a:p>
                    <a:p>
                      <a:pPr marL="171450" lvl="0" indent="-171450" algn="l">
                        <a:lnSpc>
                          <a:spcPct val="100000"/>
                        </a:lnSpc>
                        <a:spcBef>
                          <a:spcPts val="0"/>
                        </a:spcBef>
                        <a:spcAft>
                          <a:spcPts val="0"/>
                        </a:spcAft>
                        <a:buFont typeface="Arial"/>
                        <a:buChar char="•"/>
                      </a:pPr>
                      <a:r>
                        <a:rPr lang="ja-JP" altLang="en-US" sz="1100" b="0" i="0" u="none" strike="noStrike" noProof="0">
                          <a:solidFill>
                            <a:schemeClr val="tx1"/>
                          </a:solidFill>
                          <a:latin typeface="Meiryo"/>
                          <a:ea typeface="Meiryo"/>
                        </a:rPr>
                        <a:t>ファイル編集</a:t>
                      </a:r>
                    </a:p>
                    <a:p>
                      <a:pPr marL="171450" lvl="0" indent="-171450" algn="l">
                        <a:lnSpc>
                          <a:spcPct val="100000"/>
                        </a:lnSpc>
                        <a:spcBef>
                          <a:spcPts val="0"/>
                        </a:spcBef>
                        <a:spcAft>
                          <a:spcPts val="0"/>
                        </a:spcAft>
                        <a:buFont typeface="Arial"/>
                        <a:buChar char="•"/>
                      </a:pPr>
                      <a:r>
                        <a:rPr lang="ja-JP" altLang="en-US" sz="1100" b="0" i="0" u="none" strike="noStrike" noProof="0">
                          <a:solidFill>
                            <a:schemeClr val="tx1"/>
                          </a:solidFill>
                          <a:latin typeface="Meiryo"/>
                          <a:ea typeface="Meiryo"/>
                        </a:rPr>
                        <a:t>ファイル/フォルダ</a:t>
                      </a:r>
                      <a:endParaRPr lang="ja-JP" altLang="en-US" sz="1100" b="0" i="0" u="none" strike="noStrike" noProof="0" dirty="0">
                        <a:solidFill>
                          <a:schemeClr val="tx1"/>
                        </a:solidFill>
                        <a:latin typeface="Meiryo"/>
                        <a:ea typeface="Meiryo"/>
                      </a:endParaRPr>
                    </a:p>
                  </a:txBody>
                  <a:tcPr marT="43252" marB="43252" anchor="ct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692712628"/>
                  </a:ext>
                </a:extLst>
              </a:tr>
            </a:tbl>
          </a:graphicData>
        </a:graphic>
      </p:graphicFrame>
      <p:sp>
        <p:nvSpPr>
          <p:cNvPr id="4" name="テキスト ボックス 3">
            <a:extLst>
              <a:ext uri="{FF2B5EF4-FFF2-40B4-BE49-F238E27FC236}">
                <a16:creationId xmlns:a16="http://schemas.microsoft.com/office/drawing/2014/main" id="{79FC56AD-8327-AB87-7474-74E2099313D9}"/>
              </a:ext>
            </a:extLst>
          </p:cNvPr>
          <p:cNvSpPr txBox="1"/>
          <p:nvPr/>
        </p:nvSpPr>
        <p:spPr>
          <a:xfrm>
            <a:off x="143360" y="760797"/>
            <a:ext cx="11779697" cy="369332"/>
          </a:xfrm>
          <a:prstGeom prst="rect">
            <a:avLst/>
          </a:prstGeom>
          <a:noFill/>
        </p:spPr>
        <p:txBody>
          <a:bodyPr wrap="square" rtlCol="0">
            <a:spAutoFit/>
          </a:bodyPr>
          <a:lstStyle/>
          <a:p>
            <a:pPr marL="285750" indent="-285750">
              <a:buFont typeface="Arial" panose="020B0604020202020204" pitchFamily="34" charset="0"/>
              <a:buChar char="•"/>
            </a:pPr>
            <a:r>
              <a:rPr kumimoji="1" lang="en-US" altLang="ja-JP" dirty="0">
                <a:latin typeface="Meiryo" panose="020B0604030504040204" pitchFamily="34" charset="-128"/>
                <a:ea typeface="Meiryo" panose="020B0604030504040204" pitchFamily="34" charset="-128"/>
              </a:rPr>
              <a:t>Smart Construction Groupware</a:t>
            </a:r>
            <a:r>
              <a:rPr kumimoji="1" lang="ja-JP" altLang="en-US" dirty="0">
                <a:latin typeface="Meiryo" panose="020B0604030504040204" pitchFamily="34" charset="-128"/>
                <a:ea typeface="Meiryo" panose="020B0604030504040204" pitchFamily="34" charset="-128"/>
              </a:rPr>
              <a:t>のアップデートについて、以下の日程・内容にてリリースを致します。</a:t>
            </a:r>
            <a:endParaRPr kumimoji="1" lang="en-US" altLang="ja-JP" dirty="0">
              <a:latin typeface="Meiryo" panose="020B0604030504040204" pitchFamily="34" charset="-128"/>
              <a:ea typeface="Meiryo" panose="020B0604030504040204" pitchFamily="34" charset="-128"/>
            </a:endParaRPr>
          </a:p>
        </p:txBody>
      </p:sp>
      <p:sp>
        <p:nvSpPr>
          <p:cNvPr id="7" name="テキスト ボックス 6">
            <a:extLst>
              <a:ext uri="{FF2B5EF4-FFF2-40B4-BE49-F238E27FC236}">
                <a16:creationId xmlns:a16="http://schemas.microsoft.com/office/drawing/2014/main" id="{DD488F41-3E33-AE77-95FA-CEE1A3DAC29B}"/>
              </a:ext>
            </a:extLst>
          </p:cNvPr>
          <p:cNvSpPr txBox="1"/>
          <p:nvPr/>
        </p:nvSpPr>
        <p:spPr>
          <a:xfrm>
            <a:off x="411717" y="1221263"/>
            <a:ext cx="7817883" cy="369332"/>
          </a:xfrm>
          <a:prstGeom prst="rect">
            <a:avLst/>
          </a:prstGeom>
          <a:noFill/>
        </p:spPr>
        <p:txBody>
          <a:bodyPr wrap="square" lIns="91440" tIns="45720" rIns="91440" bIns="45720" rtlCol="0" anchor="t">
            <a:spAutoFit/>
          </a:bodyPr>
          <a:lstStyle/>
          <a:p>
            <a:r>
              <a:rPr lang="ja-JP" altLang="en-US" b="1" u="sng" dirty="0">
                <a:latin typeface="Meiryo"/>
                <a:ea typeface="Meiryo"/>
              </a:rPr>
              <a:t>リリース作業日程：日本時間　</a:t>
            </a:r>
            <a:r>
              <a:rPr lang="en-US" altLang="ja-JP" b="1" u="sng" dirty="0">
                <a:latin typeface="Meiryo"/>
                <a:ea typeface="Meiryo"/>
              </a:rPr>
              <a:t>5</a:t>
            </a:r>
            <a:r>
              <a:rPr lang="ja-JP" altLang="en-US" b="1" u="sng" dirty="0">
                <a:latin typeface="Meiryo"/>
                <a:ea typeface="Meiryo"/>
              </a:rPr>
              <a:t>月</a:t>
            </a:r>
            <a:r>
              <a:rPr lang="en-US" altLang="ja-JP" b="1" u="sng" dirty="0">
                <a:latin typeface="Meiryo"/>
                <a:ea typeface="Meiryo"/>
              </a:rPr>
              <a:t>12</a:t>
            </a:r>
            <a:r>
              <a:rPr lang="ja-JP" altLang="en-US" b="1" u="sng" dirty="0">
                <a:latin typeface="Meiryo"/>
                <a:ea typeface="Meiryo"/>
              </a:rPr>
              <a:t>日</a:t>
            </a:r>
            <a:r>
              <a:rPr lang="en-US" altLang="ja-JP" b="1" u="sng" dirty="0">
                <a:latin typeface="Meiryo"/>
                <a:ea typeface="Meiryo"/>
              </a:rPr>
              <a:t>(</a:t>
            </a:r>
            <a:r>
              <a:rPr lang="ja-JP" altLang="en-US" b="1" u="sng" dirty="0">
                <a:latin typeface="Meiryo"/>
                <a:ea typeface="Meiryo"/>
              </a:rPr>
              <a:t>火</a:t>
            </a:r>
            <a:r>
              <a:rPr lang="en-US" altLang="ja-JP" b="1" u="sng" dirty="0">
                <a:latin typeface="Meiryo"/>
                <a:ea typeface="Meiryo"/>
              </a:rPr>
              <a:t>)(</a:t>
            </a:r>
            <a:r>
              <a:rPr lang="ja-JP" altLang="en-US" b="1" u="sng" dirty="0">
                <a:latin typeface="Meiryo"/>
                <a:ea typeface="Meiryo"/>
              </a:rPr>
              <a:t>予定</a:t>
            </a:r>
            <a:r>
              <a:rPr lang="en-US" altLang="ja-JP" b="1" u="sng" dirty="0">
                <a:latin typeface="Meiryo"/>
                <a:ea typeface="Meiryo"/>
              </a:rPr>
              <a:t>)</a:t>
            </a:r>
            <a:r>
              <a:rPr lang="ja-JP" altLang="en-US" b="1" u="sng" dirty="0">
                <a:latin typeface="Meiryo"/>
                <a:ea typeface="Meiryo"/>
              </a:rPr>
              <a:t>　1</a:t>
            </a:r>
            <a:r>
              <a:rPr lang="en-US" altLang="ja-JP" b="1" u="sng" dirty="0">
                <a:latin typeface="Meiryo"/>
                <a:ea typeface="Meiryo"/>
              </a:rPr>
              <a:t>9:00</a:t>
            </a:r>
            <a:r>
              <a:rPr lang="ja-JP" altLang="en-US" b="1" u="sng" dirty="0">
                <a:latin typeface="Meiryo"/>
                <a:ea typeface="Meiryo"/>
              </a:rPr>
              <a:t>～</a:t>
            </a:r>
            <a:r>
              <a:rPr lang="en-US" altLang="ja-JP" b="1" u="sng" dirty="0">
                <a:latin typeface="Meiryo"/>
                <a:ea typeface="Meiryo"/>
              </a:rPr>
              <a:t>22:00</a:t>
            </a:r>
          </a:p>
        </p:txBody>
      </p:sp>
      <p:sp>
        <p:nvSpPr>
          <p:cNvPr id="6" name="テキスト プレースホルダー 1">
            <a:extLst>
              <a:ext uri="{FF2B5EF4-FFF2-40B4-BE49-F238E27FC236}">
                <a16:creationId xmlns:a16="http://schemas.microsoft.com/office/drawing/2014/main" id="{9A5A4111-5371-DC88-7CE0-F67D1BEC8034}"/>
              </a:ext>
            </a:extLst>
          </p:cNvPr>
          <p:cNvSpPr txBox="1">
            <a:spLocks/>
          </p:cNvSpPr>
          <p:nvPr/>
        </p:nvSpPr>
        <p:spPr>
          <a:xfrm>
            <a:off x="2412879" y="181587"/>
            <a:ext cx="8734926" cy="388031"/>
          </a:xfrm>
          <a:prstGeom prst="rect">
            <a:avLst/>
          </a:prstGeom>
        </p:spPr>
        <p:txBody>
          <a:bodyPr/>
          <a:lstStyle>
            <a:lvl1pPr defTabSz="914400">
              <a:lnSpc>
                <a:spcPct val="90000"/>
              </a:lnSpc>
              <a:spcBef>
                <a:spcPct val="0"/>
              </a:spcBef>
              <a:buNone/>
              <a:defRPr kumimoji="1" sz="2400">
                <a:solidFill>
                  <a:srgbClr val="0000CA"/>
                </a:solidFill>
                <a:latin typeface="メイリオ" panose="020B0604030504040204" pitchFamily="50" charset="-128"/>
                <a:ea typeface="メイリオ" panose="020B0604030504040204" pitchFamily="50" charset="-128"/>
                <a:cs typeface="+mj-cs"/>
              </a:defRPr>
            </a:lvl1pPr>
            <a:lvl2pPr marL="457200" indent="0" algn="l"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游ゴシック Medium" panose="020B0500000000000000" pitchFamily="50" charset="-128"/>
                <a:ea typeface="游ゴシック Medium" panose="020B0500000000000000" pitchFamily="50" charset="-128"/>
                <a:cs typeface="+mn-cs"/>
              </a:defRPr>
            </a:lvl2pPr>
            <a:lvl3pPr marL="914400" indent="0" algn="l"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游ゴシック Light" panose="020B0300000000000000" pitchFamily="50" charset="-128"/>
                <a:ea typeface="游ゴシック Light" panose="020B0300000000000000"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kumimoji="1" sz="900" kern="1200">
                <a:solidFill>
                  <a:schemeClr val="tx1"/>
                </a:solidFill>
                <a:latin typeface="游ゴシック Light" panose="020B0300000000000000" pitchFamily="50" charset="-128"/>
                <a:ea typeface="游ゴシック Light" panose="020B03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ja-JP" altLang="en-US" dirty="0"/>
              <a:t>リリース項目一覧</a:t>
            </a:r>
          </a:p>
        </p:txBody>
      </p:sp>
    </p:spTree>
    <p:extLst>
      <p:ext uri="{BB962C8B-B14F-4D97-AF65-F5344CB8AC3E}">
        <p14:creationId xmlns:p14="http://schemas.microsoft.com/office/powerpoint/2010/main" val="30987485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F6DCA1-038A-49E9-9563-ABE291FD0B29}"/>
            </a:ext>
          </a:extLst>
        </p:cNvPr>
        <p:cNvGrpSpPr/>
        <p:nvPr/>
      </p:nvGrpSpPr>
      <p:grpSpPr>
        <a:xfrm>
          <a:off x="0" y="0"/>
          <a:ext cx="0" cy="0"/>
          <a:chOff x="0" y="0"/>
          <a:chExt cx="0" cy="0"/>
        </a:xfrm>
      </p:grpSpPr>
      <p:pic>
        <p:nvPicPr>
          <p:cNvPr id="7" name="図 6" descr="グラフィカル ユーザー インターフェイス, アプリケーション, メール&#10;&#10;AI 生成コンテンツは間違っている可能性があります。">
            <a:extLst>
              <a:ext uri="{FF2B5EF4-FFF2-40B4-BE49-F238E27FC236}">
                <a16:creationId xmlns:a16="http://schemas.microsoft.com/office/drawing/2014/main" id="{FCA158E8-2ABB-F544-E52E-A452A2BB572F}"/>
              </a:ext>
            </a:extLst>
          </p:cNvPr>
          <p:cNvPicPr>
            <a:picLocks noChangeAspect="1"/>
          </p:cNvPicPr>
          <p:nvPr/>
        </p:nvPicPr>
        <p:blipFill>
          <a:blip r:embed="rId2"/>
          <a:srcRect t="-1108" r="22083" b="20079"/>
          <a:stretch>
            <a:fillRect/>
          </a:stretch>
        </p:blipFill>
        <p:spPr>
          <a:xfrm>
            <a:off x="1277637" y="1289884"/>
            <a:ext cx="9956888" cy="507121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6" name="テキスト プレースホルダー 1">
            <a:extLst>
              <a:ext uri="{FF2B5EF4-FFF2-40B4-BE49-F238E27FC236}">
                <a16:creationId xmlns:a16="http://schemas.microsoft.com/office/drawing/2014/main" id="{5FE41F07-9353-7D4A-63B2-80848CC81AC8}"/>
              </a:ext>
            </a:extLst>
          </p:cNvPr>
          <p:cNvSpPr txBox="1">
            <a:spLocks/>
          </p:cNvSpPr>
          <p:nvPr/>
        </p:nvSpPr>
        <p:spPr>
          <a:xfrm>
            <a:off x="2412879" y="181587"/>
            <a:ext cx="8734926" cy="388031"/>
          </a:xfrm>
          <a:prstGeom prst="rect">
            <a:avLst/>
          </a:prstGeom>
        </p:spPr>
        <p:txBody>
          <a:bodyPr lIns="91440" tIns="45720" rIns="91440" bIns="45720" anchor="t"/>
          <a:lstStyle>
            <a:lvl1pPr defTabSz="914400">
              <a:lnSpc>
                <a:spcPct val="90000"/>
              </a:lnSpc>
              <a:spcBef>
                <a:spcPct val="0"/>
              </a:spcBef>
              <a:buNone/>
              <a:defRPr kumimoji="1" sz="2400">
                <a:solidFill>
                  <a:srgbClr val="0000CA"/>
                </a:solidFill>
                <a:latin typeface="メイリオ" panose="020B0604030504040204" pitchFamily="50" charset="-128"/>
                <a:ea typeface="メイリオ" panose="020B0604030504040204" pitchFamily="50" charset="-128"/>
                <a:cs typeface="+mj-cs"/>
              </a:defRPr>
            </a:lvl1pPr>
            <a:lvl2pPr marL="457200" indent="0" algn="l"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游ゴシック Medium" panose="020B0500000000000000" pitchFamily="50" charset="-128"/>
                <a:ea typeface="游ゴシック Medium" panose="020B0500000000000000" pitchFamily="50" charset="-128"/>
                <a:cs typeface="+mn-cs"/>
              </a:defRPr>
            </a:lvl2pPr>
            <a:lvl3pPr marL="914400" indent="0" algn="l"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游ゴシック Light" panose="020B0300000000000000" pitchFamily="50" charset="-128"/>
                <a:ea typeface="游ゴシック Light" panose="020B0300000000000000"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kumimoji="1" sz="900" kern="1200">
                <a:solidFill>
                  <a:schemeClr val="tx1"/>
                </a:solidFill>
                <a:latin typeface="游ゴシック Light" panose="020B0300000000000000" pitchFamily="50" charset="-128"/>
                <a:ea typeface="游ゴシック Light" panose="020B03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ja-JP" altLang="en-US">
                <a:latin typeface="メイリオ"/>
                <a:ea typeface="メイリオ"/>
              </a:rPr>
              <a:t>リリース項目</a:t>
            </a:r>
            <a:r>
              <a:rPr lang="en-US" altLang="ja-JP" dirty="0">
                <a:latin typeface="メイリオ"/>
                <a:ea typeface="メイリオ"/>
              </a:rPr>
              <a:t>No.1</a:t>
            </a:r>
            <a:endParaRPr lang="ja-JP" altLang="en-US" dirty="0">
              <a:latin typeface="メイリオ"/>
              <a:ea typeface="メイリオ"/>
            </a:endParaRPr>
          </a:p>
        </p:txBody>
      </p:sp>
      <p:sp>
        <p:nvSpPr>
          <p:cNvPr id="8" name="テキスト ボックス 7">
            <a:extLst>
              <a:ext uri="{FF2B5EF4-FFF2-40B4-BE49-F238E27FC236}">
                <a16:creationId xmlns:a16="http://schemas.microsoft.com/office/drawing/2014/main" id="{F601937D-CCE7-D4C9-8FC1-FE1E174B714E}"/>
              </a:ext>
            </a:extLst>
          </p:cNvPr>
          <p:cNvSpPr txBox="1"/>
          <p:nvPr/>
        </p:nvSpPr>
        <p:spPr>
          <a:xfrm>
            <a:off x="261550" y="764722"/>
            <a:ext cx="11663750" cy="523220"/>
          </a:xfrm>
          <a:prstGeom prst="rect">
            <a:avLst/>
          </a:prstGeom>
          <a:noFill/>
        </p:spPr>
        <p:txBody>
          <a:bodyPr wrap="square" lIns="91440" tIns="45720" rIns="91440" bIns="45720" anchor="t">
            <a:spAutoFit/>
          </a:bodyPr>
          <a:lstStyle/>
          <a:p>
            <a:r>
              <a:rPr lang="en-US" altLang="ja-JP" sz="1400" u="sng" dirty="0">
                <a:solidFill>
                  <a:srgbClr val="1D1C1D"/>
                </a:solidFill>
                <a:latin typeface="Meiryo"/>
                <a:ea typeface="Meiryo"/>
              </a:rPr>
              <a:t>No.1</a:t>
            </a:r>
            <a:endParaRPr lang="en-US" altLang="ja-JP" sz="1400" u="sng">
              <a:solidFill>
                <a:srgbClr val="1D1C1D"/>
              </a:solidFill>
              <a:latin typeface="Meiryo"/>
              <a:ea typeface="Meiryo"/>
            </a:endParaRPr>
          </a:p>
          <a:p>
            <a:pPr marL="285750" indent="-285750">
              <a:buFont typeface="Arial" panose="020B0604020202020204" pitchFamily="34" charset="0"/>
              <a:buChar char="•"/>
            </a:pPr>
            <a:r>
              <a:rPr lang="ja-JP" sz="1400">
                <a:latin typeface="Meiryo"/>
                <a:ea typeface="Meiryo"/>
              </a:rPr>
              <a:t>現場、グループ、企業配下のファイル一覧のUIを改修しました。</a:t>
            </a:r>
          </a:p>
        </p:txBody>
      </p:sp>
      <p:sp>
        <p:nvSpPr>
          <p:cNvPr id="11" name="正方形/長方形 10">
            <a:extLst>
              <a:ext uri="{FF2B5EF4-FFF2-40B4-BE49-F238E27FC236}">
                <a16:creationId xmlns:a16="http://schemas.microsoft.com/office/drawing/2014/main" id="{E611AABD-F031-5DD8-ECA3-63753D12B359}"/>
              </a:ext>
            </a:extLst>
          </p:cNvPr>
          <p:cNvSpPr/>
          <p:nvPr/>
        </p:nvSpPr>
        <p:spPr>
          <a:xfrm>
            <a:off x="2831484" y="3670660"/>
            <a:ext cx="3344542" cy="1892117"/>
          </a:xfrm>
          <a:prstGeom prst="rect">
            <a:avLst/>
          </a:prstGeom>
          <a:noFill/>
          <a:ln w="28575">
            <a:solidFill>
              <a:srgbClr val="FF0000"/>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吹き出し: 四角形 12">
            <a:extLst>
              <a:ext uri="{FF2B5EF4-FFF2-40B4-BE49-F238E27FC236}">
                <a16:creationId xmlns:a16="http://schemas.microsoft.com/office/drawing/2014/main" id="{92C534F8-EFC3-3BE8-C25F-6B83797AFA04}"/>
              </a:ext>
            </a:extLst>
          </p:cNvPr>
          <p:cNvSpPr/>
          <p:nvPr/>
        </p:nvSpPr>
        <p:spPr>
          <a:xfrm>
            <a:off x="3809572" y="2180453"/>
            <a:ext cx="4905820" cy="930809"/>
          </a:xfrm>
          <a:prstGeom prst="wedgeRectCallout">
            <a:avLst>
              <a:gd name="adj1" fmla="val -38166"/>
              <a:gd name="adj2" fmla="val 97445"/>
            </a:avLst>
          </a:prstGeom>
          <a:solidFill>
            <a:srgbClr val="FFFFFF"/>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171450" indent="-171450">
              <a:buFont typeface="Arial" panose="020B0604020202020204" pitchFamily="34" charset="0"/>
              <a:buChar char="•"/>
            </a:pPr>
            <a:r>
              <a:rPr lang="ja-JP" altLang="en-US" sz="1200">
                <a:solidFill>
                  <a:schemeClr val="tx1"/>
                </a:solidFill>
                <a:latin typeface="Meiryo UI"/>
                <a:ea typeface="Meiryo UI"/>
              </a:rPr>
              <a:t>現場の「トップ」に表示されるファイル一覧が変更されました</a:t>
            </a:r>
            <a:endParaRPr lang="ja-JP" altLang="en-US" sz="1200" dirty="0">
              <a:solidFill>
                <a:schemeClr val="tx1"/>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lang="ja-JP" altLang="en-US" sz="1200">
                <a:solidFill>
                  <a:schemeClr val="tx1"/>
                </a:solidFill>
                <a:latin typeface="Meiryo UI"/>
                <a:ea typeface="Meiryo UI"/>
              </a:rPr>
              <a:t>「ファイル」の中にこれまでGroupwareにアップロード・保存したファイルが保管されています</a:t>
            </a:r>
            <a:endParaRPr lang="ja-JP" altLang="en-US" sz="1200" dirty="0">
              <a:solidFill>
                <a:schemeClr val="tx1"/>
              </a:solidFill>
              <a:latin typeface="Meiryo UI" panose="020B0604030504040204" pitchFamily="50" charset="-128"/>
              <a:ea typeface="Meiryo UI" panose="020B0604030504040204" pitchFamily="50" charset="-128"/>
            </a:endParaRPr>
          </a:p>
        </p:txBody>
      </p:sp>
      <p:pic>
        <p:nvPicPr>
          <p:cNvPr id="2" name="グラフィックス 1" descr="右向き指示マーク 単色塗りつぶし">
            <a:extLst>
              <a:ext uri="{FF2B5EF4-FFF2-40B4-BE49-F238E27FC236}">
                <a16:creationId xmlns:a16="http://schemas.microsoft.com/office/drawing/2014/main" id="{A41126EB-7ED3-1B0A-F968-F2177E026B24}"/>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rot="8580000">
            <a:off x="3669848" y="3412925"/>
            <a:ext cx="551543" cy="515258"/>
          </a:xfrm>
          <a:prstGeom prst="rect">
            <a:avLst/>
          </a:prstGeom>
        </p:spPr>
      </p:pic>
    </p:spTree>
    <p:extLst>
      <p:ext uri="{BB962C8B-B14F-4D97-AF65-F5344CB8AC3E}">
        <p14:creationId xmlns:p14="http://schemas.microsoft.com/office/powerpoint/2010/main" val="16237566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B55863-A00D-F18A-B334-E91D096C1396}"/>
            </a:ext>
          </a:extLst>
        </p:cNvPr>
        <p:cNvGrpSpPr/>
        <p:nvPr/>
      </p:nvGrpSpPr>
      <p:grpSpPr>
        <a:xfrm>
          <a:off x="0" y="0"/>
          <a:ext cx="0" cy="0"/>
          <a:chOff x="0" y="0"/>
          <a:chExt cx="0" cy="0"/>
        </a:xfrm>
      </p:grpSpPr>
      <p:pic>
        <p:nvPicPr>
          <p:cNvPr id="2" name="図 1" descr="グラフィカル ユーザー インターフェイス, アプリケーション&#10;&#10;AI 生成コンテンツは間違っている可能性があります。">
            <a:extLst>
              <a:ext uri="{FF2B5EF4-FFF2-40B4-BE49-F238E27FC236}">
                <a16:creationId xmlns:a16="http://schemas.microsoft.com/office/drawing/2014/main" id="{178DFA77-65D5-6A94-54ED-57A24A9E53DA}"/>
              </a:ext>
            </a:extLst>
          </p:cNvPr>
          <p:cNvPicPr>
            <a:picLocks noChangeAspect="1"/>
          </p:cNvPicPr>
          <p:nvPr/>
        </p:nvPicPr>
        <p:blipFill>
          <a:blip r:embed="rId2"/>
          <a:stretch>
            <a:fillRect/>
          </a:stretch>
        </p:blipFill>
        <p:spPr>
          <a:xfrm>
            <a:off x="836566" y="1287942"/>
            <a:ext cx="10491521" cy="5136506"/>
          </a:xfrm>
          <a:prstGeom prst="rect">
            <a:avLst/>
          </a:prstGeom>
          <a:effectLst>
            <a:outerShdw blurRad="50800" dist="38100" dir="2700000" algn="tl" rotWithShape="0">
              <a:prstClr val="black">
                <a:alpha val="40000"/>
              </a:prstClr>
            </a:outerShdw>
          </a:effectLst>
        </p:spPr>
      </p:pic>
      <p:sp>
        <p:nvSpPr>
          <p:cNvPr id="6" name="テキスト プレースホルダー 1">
            <a:extLst>
              <a:ext uri="{FF2B5EF4-FFF2-40B4-BE49-F238E27FC236}">
                <a16:creationId xmlns:a16="http://schemas.microsoft.com/office/drawing/2014/main" id="{D6E2E877-64A6-903D-53CC-A49558E882CD}"/>
              </a:ext>
            </a:extLst>
          </p:cNvPr>
          <p:cNvSpPr txBox="1">
            <a:spLocks/>
          </p:cNvSpPr>
          <p:nvPr/>
        </p:nvSpPr>
        <p:spPr>
          <a:xfrm>
            <a:off x="2412879" y="181587"/>
            <a:ext cx="8734926" cy="388031"/>
          </a:xfrm>
          <a:prstGeom prst="rect">
            <a:avLst/>
          </a:prstGeom>
        </p:spPr>
        <p:txBody>
          <a:bodyPr lIns="91440" tIns="45720" rIns="91440" bIns="45720" anchor="t"/>
          <a:lstStyle>
            <a:lvl1pPr defTabSz="914400">
              <a:lnSpc>
                <a:spcPct val="90000"/>
              </a:lnSpc>
              <a:spcBef>
                <a:spcPct val="0"/>
              </a:spcBef>
              <a:buNone/>
              <a:defRPr kumimoji="1" sz="2400">
                <a:solidFill>
                  <a:srgbClr val="0000CA"/>
                </a:solidFill>
                <a:latin typeface="メイリオ" panose="020B0604030504040204" pitchFamily="50" charset="-128"/>
                <a:ea typeface="メイリオ" panose="020B0604030504040204" pitchFamily="50" charset="-128"/>
                <a:cs typeface="+mj-cs"/>
              </a:defRPr>
            </a:lvl1pPr>
            <a:lvl2pPr marL="457200" indent="0" algn="l"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游ゴシック Medium" panose="020B0500000000000000" pitchFamily="50" charset="-128"/>
                <a:ea typeface="游ゴシック Medium" panose="020B0500000000000000" pitchFamily="50" charset="-128"/>
                <a:cs typeface="+mn-cs"/>
              </a:defRPr>
            </a:lvl2pPr>
            <a:lvl3pPr marL="914400" indent="0" algn="l"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游ゴシック Light" panose="020B0300000000000000" pitchFamily="50" charset="-128"/>
                <a:ea typeface="游ゴシック Light" panose="020B0300000000000000"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kumimoji="1" sz="900" kern="1200">
                <a:solidFill>
                  <a:schemeClr val="tx1"/>
                </a:solidFill>
                <a:latin typeface="游ゴシック Light" panose="020B0300000000000000" pitchFamily="50" charset="-128"/>
                <a:ea typeface="游ゴシック Light" panose="020B03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ja-JP" altLang="en-US" dirty="0">
                <a:latin typeface="メイリオ"/>
                <a:ea typeface="メイリオ"/>
              </a:rPr>
              <a:t>リリース項目</a:t>
            </a:r>
            <a:r>
              <a:rPr lang="en-US" altLang="ja-JP" dirty="0">
                <a:latin typeface="メイリオ"/>
                <a:ea typeface="メイリオ"/>
              </a:rPr>
              <a:t>No.2</a:t>
            </a:r>
            <a:endParaRPr lang="ja-JP" altLang="en-US" dirty="0">
              <a:latin typeface="メイリオ"/>
              <a:ea typeface="メイリオ"/>
            </a:endParaRPr>
          </a:p>
        </p:txBody>
      </p:sp>
      <p:sp>
        <p:nvSpPr>
          <p:cNvPr id="8" name="テキスト ボックス 7">
            <a:extLst>
              <a:ext uri="{FF2B5EF4-FFF2-40B4-BE49-F238E27FC236}">
                <a16:creationId xmlns:a16="http://schemas.microsoft.com/office/drawing/2014/main" id="{978011C1-73D0-04F5-9443-6C4BDF948D2B}"/>
              </a:ext>
            </a:extLst>
          </p:cNvPr>
          <p:cNvSpPr txBox="1"/>
          <p:nvPr/>
        </p:nvSpPr>
        <p:spPr>
          <a:xfrm>
            <a:off x="261550" y="764722"/>
            <a:ext cx="11663750" cy="523220"/>
          </a:xfrm>
          <a:prstGeom prst="rect">
            <a:avLst/>
          </a:prstGeom>
          <a:noFill/>
        </p:spPr>
        <p:txBody>
          <a:bodyPr wrap="square" lIns="91440" tIns="45720" rIns="91440" bIns="45720" anchor="t">
            <a:spAutoFit/>
          </a:bodyPr>
          <a:lstStyle/>
          <a:p>
            <a:r>
              <a:rPr lang="en-US" altLang="ja-JP" sz="1400" u="sng" dirty="0">
                <a:solidFill>
                  <a:srgbClr val="1D1C1D"/>
                </a:solidFill>
                <a:latin typeface="Meiryo"/>
                <a:ea typeface="Meiryo"/>
              </a:rPr>
              <a:t>No.2</a:t>
            </a:r>
          </a:p>
          <a:p>
            <a:pPr marL="285750" indent="-285750">
              <a:buFont typeface="Arial" panose="020B0604020202020204" pitchFamily="34" charset="0"/>
              <a:buChar char="•"/>
            </a:pPr>
            <a:r>
              <a:rPr kumimoji="1" lang="ja-JP" sz="1400" dirty="0">
                <a:latin typeface="Meiryo"/>
                <a:ea typeface="Meiryo"/>
              </a:rPr>
              <a:t>ビデオ通話画面に現場詳細ページへのリンクボタンを追加しました。</a:t>
            </a:r>
            <a:endParaRPr lang="ja-JP" sz="1400" dirty="0">
              <a:latin typeface="Meiryo"/>
              <a:ea typeface="Meiryo"/>
            </a:endParaRPr>
          </a:p>
        </p:txBody>
      </p:sp>
      <p:sp>
        <p:nvSpPr>
          <p:cNvPr id="4" name="正方形/長方形 3">
            <a:extLst>
              <a:ext uri="{FF2B5EF4-FFF2-40B4-BE49-F238E27FC236}">
                <a16:creationId xmlns:a16="http://schemas.microsoft.com/office/drawing/2014/main" id="{18FC840D-D67E-FF5A-BB61-6C01C15DE927}"/>
              </a:ext>
            </a:extLst>
          </p:cNvPr>
          <p:cNvSpPr/>
          <p:nvPr/>
        </p:nvSpPr>
        <p:spPr>
          <a:xfrm>
            <a:off x="1487687" y="1628538"/>
            <a:ext cx="1197812" cy="181736"/>
          </a:xfrm>
          <a:prstGeom prst="rect">
            <a:avLst/>
          </a:prstGeom>
          <a:noFill/>
          <a:ln w="28575">
            <a:solidFill>
              <a:srgbClr val="FF0000"/>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7376992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EFF0F9-4A7E-C077-EF2E-488732757F4E}"/>
            </a:ext>
          </a:extLst>
        </p:cNvPr>
        <p:cNvGrpSpPr/>
        <p:nvPr/>
      </p:nvGrpSpPr>
      <p:grpSpPr>
        <a:xfrm>
          <a:off x="0" y="0"/>
          <a:ext cx="0" cy="0"/>
          <a:chOff x="0" y="0"/>
          <a:chExt cx="0" cy="0"/>
        </a:xfrm>
      </p:grpSpPr>
      <p:sp>
        <p:nvSpPr>
          <p:cNvPr id="6" name="テキスト プレースホルダー 1">
            <a:extLst>
              <a:ext uri="{FF2B5EF4-FFF2-40B4-BE49-F238E27FC236}">
                <a16:creationId xmlns:a16="http://schemas.microsoft.com/office/drawing/2014/main" id="{BCFAC5B6-41F7-B731-228A-90F61BCF1D5E}"/>
              </a:ext>
            </a:extLst>
          </p:cNvPr>
          <p:cNvSpPr txBox="1">
            <a:spLocks/>
          </p:cNvSpPr>
          <p:nvPr/>
        </p:nvSpPr>
        <p:spPr>
          <a:xfrm>
            <a:off x="2412879" y="181587"/>
            <a:ext cx="8734926" cy="388031"/>
          </a:xfrm>
          <a:prstGeom prst="rect">
            <a:avLst/>
          </a:prstGeom>
        </p:spPr>
        <p:txBody>
          <a:bodyPr lIns="91440" tIns="45720" rIns="91440" bIns="45720" anchor="t"/>
          <a:lstStyle>
            <a:lvl1pPr defTabSz="914400">
              <a:lnSpc>
                <a:spcPct val="90000"/>
              </a:lnSpc>
              <a:spcBef>
                <a:spcPct val="0"/>
              </a:spcBef>
              <a:buNone/>
              <a:defRPr kumimoji="1" sz="2400">
                <a:solidFill>
                  <a:srgbClr val="0000CA"/>
                </a:solidFill>
                <a:latin typeface="メイリオ" panose="020B0604030504040204" pitchFamily="50" charset="-128"/>
                <a:ea typeface="メイリオ" panose="020B0604030504040204" pitchFamily="50" charset="-128"/>
                <a:cs typeface="+mj-cs"/>
              </a:defRPr>
            </a:lvl1pPr>
            <a:lvl2pPr marL="457200" indent="0" algn="l"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游ゴシック Medium" panose="020B0500000000000000" pitchFamily="50" charset="-128"/>
                <a:ea typeface="游ゴシック Medium" panose="020B0500000000000000" pitchFamily="50" charset="-128"/>
                <a:cs typeface="+mn-cs"/>
              </a:defRPr>
            </a:lvl2pPr>
            <a:lvl3pPr marL="914400" indent="0" algn="l"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游ゴシック Light" panose="020B0300000000000000" pitchFamily="50" charset="-128"/>
                <a:ea typeface="游ゴシック Light" panose="020B0300000000000000"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kumimoji="1" sz="900" kern="1200">
                <a:solidFill>
                  <a:schemeClr val="tx1"/>
                </a:solidFill>
                <a:latin typeface="游ゴシック Light" panose="020B0300000000000000" pitchFamily="50" charset="-128"/>
                <a:ea typeface="游ゴシック Light" panose="020B03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ja-JP" altLang="en-US">
                <a:latin typeface="メイリオ"/>
                <a:ea typeface="メイリオ"/>
              </a:rPr>
              <a:t>リリース項目</a:t>
            </a:r>
            <a:r>
              <a:rPr lang="en-US" altLang="ja-JP" dirty="0">
                <a:latin typeface="メイリオ"/>
                <a:ea typeface="メイリオ"/>
              </a:rPr>
              <a:t>No.4</a:t>
            </a:r>
            <a:endParaRPr lang="ja-JP" altLang="en-US" dirty="0">
              <a:latin typeface="メイリオ"/>
              <a:ea typeface="メイリオ"/>
            </a:endParaRPr>
          </a:p>
        </p:txBody>
      </p:sp>
      <p:sp>
        <p:nvSpPr>
          <p:cNvPr id="8" name="テキスト ボックス 7">
            <a:extLst>
              <a:ext uri="{FF2B5EF4-FFF2-40B4-BE49-F238E27FC236}">
                <a16:creationId xmlns:a16="http://schemas.microsoft.com/office/drawing/2014/main" id="{CE81C1A3-F9EE-2029-C37B-6FB474915C4A}"/>
              </a:ext>
            </a:extLst>
          </p:cNvPr>
          <p:cNvSpPr txBox="1"/>
          <p:nvPr/>
        </p:nvSpPr>
        <p:spPr>
          <a:xfrm>
            <a:off x="264125" y="875081"/>
            <a:ext cx="11663750" cy="523220"/>
          </a:xfrm>
          <a:prstGeom prst="rect">
            <a:avLst/>
          </a:prstGeom>
          <a:noFill/>
        </p:spPr>
        <p:txBody>
          <a:bodyPr wrap="square" lIns="91440" tIns="45720" rIns="91440" bIns="45720" anchor="t">
            <a:spAutoFit/>
          </a:bodyPr>
          <a:lstStyle/>
          <a:p>
            <a:r>
              <a:rPr lang="en-US" altLang="ja-JP" sz="1400" u="sng" dirty="0">
                <a:solidFill>
                  <a:srgbClr val="1D1C1D"/>
                </a:solidFill>
                <a:latin typeface="Meiryo"/>
                <a:ea typeface="Meiryo"/>
              </a:rPr>
              <a:t>No.4</a:t>
            </a:r>
          </a:p>
          <a:p>
            <a:pPr marL="171450" indent="-171450">
              <a:buFont typeface="Arial" panose="020B0604020202020204" pitchFamily="34" charset="0"/>
              <a:buChar char="•"/>
            </a:pPr>
            <a:r>
              <a:rPr kumimoji="1" lang="ja-JP" altLang="en-US" sz="1400">
                <a:latin typeface="Meiryo"/>
                <a:ea typeface="Meiryo"/>
              </a:rPr>
              <a:t>自分にとどいている通知をまとめた通知一覧（すべて）を追加しました</a:t>
            </a:r>
            <a:endParaRPr lang="en-US" altLang="ja-JP" sz="1400">
              <a:latin typeface="Meiryo"/>
              <a:ea typeface="Meiryo"/>
            </a:endParaRPr>
          </a:p>
        </p:txBody>
      </p:sp>
      <p:pic>
        <p:nvPicPr>
          <p:cNvPr id="5" name="図 4">
            <a:extLst>
              <a:ext uri="{FF2B5EF4-FFF2-40B4-BE49-F238E27FC236}">
                <a16:creationId xmlns:a16="http://schemas.microsoft.com/office/drawing/2014/main" id="{F0F923AD-F124-7A72-DE3A-B433FC93C3C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0488" y="1398301"/>
            <a:ext cx="10181897" cy="5021720"/>
          </a:xfrm>
          <a:prstGeom prst="rect">
            <a:avLst/>
          </a:prstGeom>
        </p:spPr>
      </p:pic>
      <p:sp>
        <p:nvSpPr>
          <p:cNvPr id="7" name="吹き出し: 四角形 6">
            <a:extLst>
              <a:ext uri="{FF2B5EF4-FFF2-40B4-BE49-F238E27FC236}">
                <a16:creationId xmlns:a16="http://schemas.microsoft.com/office/drawing/2014/main" id="{1A9E9835-29AE-B868-4C48-4CD3F505F7A1}"/>
              </a:ext>
            </a:extLst>
          </p:cNvPr>
          <p:cNvSpPr/>
          <p:nvPr/>
        </p:nvSpPr>
        <p:spPr>
          <a:xfrm>
            <a:off x="7717106" y="1997748"/>
            <a:ext cx="4104406" cy="930809"/>
          </a:xfrm>
          <a:prstGeom prst="wedgeRectCallout">
            <a:avLst>
              <a:gd name="adj1" fmla="val -1111"/>
              <a:gd name="adj2" fmla="val -88867"/>
            </a:avLst>
          </a:prstGeom>
          <a:solidFill>
            <a:srgbClr val="FFFFFF"/>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171450" indent="-171450">
              <a:buFont typeface="Arial" panose="020B0604020202020204" pitchFamily="34" charset="0"/>
              <a:buChar char="•"/>
            </a:pPr>
            <a:r>
              <a:rPr lang="ja-JP" altLang="en-US" sz="1200">
                <a:solidFill>
                  <a:schemeClr val="tx1"/>
                </a:solidFill>
                <a:latin typeface="Meiryo UI"/>
                <a:ea typeface="Meiryo UI"/>
              </a:rPr>
              <a:t>右上のベルマークを押すことで通知一覧（すべて）が表示されます。</a:t>
            </a:r>
          </a:p>
        </p:txBody>
      </p:sp>
    </p:spTree>
    <p:extLst>
      <p:ext uri="{BB962C8B-B14F-4D97-AF65-F5344CB8AC3E}">
        <p14:creationId xmlns:p14="http://schemas.microsoft.com/office/powerpoint/2010/main" val="14573106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A8A0DC60-CB39-0F4C-B7BB-D68C7BF77B62}"/>
              </a:ext>
            </a:extLst>
          </p:cNvPr>
          <p:cNvSpPr>
            <a:spLocks noGrp="1"/>
          </p:cNvSpPr>
          <p:nvPr>
            <p:ph type="body" sz="quarter" idx="31"/>
          </p:nvPr>
        </p:nvSpPr>
        <p:spPr/>
        <p:txBody>
          <a:bodyPr/>
          <a:lstStyle/>
          <a:p>
            <a:r>
              <a:rPr kumimoji="1" lang="en-US" altLang="ja-JP" sz="2000" dirty="0"/>
              <a:t>EOF</a:t>
            </a:r>
            <a:endParaRPr kumimoji="1" lang="ja-JP" altLang="en-US" sz="2000"/>
          </a:p>
        </p:txBody>
      </p:sp>
    </p:spTree>
    <p:extLst>
      <p:ext uri="{BB962C8B-B14F-4D97-AF65-F5344CB8AC3E}">
        <p14:creationId xmlns:p14="http://schemas.microsoft.com/office/powerpoint/2010/main" val="2939577628"/>
      </p:ext>
    </p:extLst>
  </p:cSld>
  <p:clrMapOvr>
    <a:masterClrMapping/>
  </p:clrMapOvr>
</p:sld>
</file>

<file path=ppt/theme/theme1.xml><?xml version="1.0" encoding="utf-8"?>
<a:theme xmlns:a="http://schemas.openxmlformats.org/drawingml/2006/main" name="表紙">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インデックス">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コンテンツ扉">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説明ページ">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6B04F72D-7209-8A41-9484-D1BEB0E05338}">
  <we:reference id="wa200010001" version="1.0.0.1" store="ja-JP" storeType="OMEX"/>
  <we:alternateReferences>
    <we:reference id="wa200010001" version="1.0.0.1" store="ja-JP" storeType="OMEX"/>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2A9CACE2D0A15D4A8F5B8EC7AF0030DF" ma:contentTypeVersion="4" ma:contentTypeDescription="新しいドキュメントを作成します。" ma:contentTypeScope="" ma:versionID="dd66d4c482161b7815af5e58f6f093f4">
  <xsd:schema xmlns:xsd="http://www.w3.org/2001/XMLSchema" xmlns:xs="http://www.w3.org/2001/XMLSchema" xmlns:p="http://schemas.microsoft.com/office/2006/metadata/properties" xmlns:ns2="14709c19-9c82-470d-adf9-0ceaa0eaf064" xmlns:ns3="5c59ce6f-7969-4c40-915a-6ad9578fe078" targetNamespace="http://schemas.microsoft.com/office/2006/metadata/properties" ma:root="true" ma:fieldsID="0bfda79ddbc947637978a419ed205f55" ns2:_="" ns3:_="">
    <xsd:import namespace="14709c19-9c82-470d-adf9-0ceaa0eaf064"/>
    <xsd:import namespace="5c59ce6f-7969-4c40-915a-6ad9578fe07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4709c19-9c82-470d-adf9-0ceaa0eaf06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c59ce6f-7969-4c40-915a-6ad9578fe078" elementFormDefault="qualified">
    <xsd:import namespace="http://schemas.microsoft.com/office/2006/documentManagement/types"/>
    <xsd:import namespace="http://schemas.microsoft.com/office/infopath/2007/PartnerControls"/>
    <xsd:element name="SharedWithUsers" ma:index="1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21EF08D-F8DA-4975-B7B2-B9EB78E5EC19}">
  <ds:schemaRefs>
    <ds:schemaRef ds:uri="http://www.w3.org/XML/1998/namespace"/>
    <ds:schemaRef ds:uri="http://purl.org/dc/dcmitype/"/>
    <ds:schemaRef ds:uri="http://schemas.microsoft.com/office/2006/documentManagement/types"/>
    <ds:schemaRef ds:uri="http://purl.org/dc/elements/1.1/"/>
    <ds:schemaRef ds:uri="5c59ce6f-7969-4c40-915a-6ad9578fe078"/>
    <ds:schemaRef ds:uri="14709c19-9c82-470d-adf9-0ceaa0eaf064"/>
    <ds:schemaRef ds:uri="http://schemas.microsoft.com/office/2006/metadata/properties"/>
    <ds:schemaRef ds:uri="http://schemas.microsoft.com/office/infopath/2007/PartnerControls"/>
    <ds:schemaRef ds:uri="http://schemas.openxmlformats.org/package/2006/metadata/core-properties"/>
    <ds:schemaRef ds:uri="http://purl.org/dc/terms/"/>
  </ds:schemaRefs>
</ds:datastoreItem>
</file>

<file path=customXml/itemProps2.xml><?xml version="1.0" encoding="utf-8"?>
<ds:datastoreItem xmlns:ds="http://schemas.openxmlformats.org/officeDocument/2006/customXml" ds:itemID="{6F20F481-E198-416A-84A7-0B1B2644A2E8}">
  <ds:schemaRefs>
    <ds:schemaRef ds:uri="http://schemas.microsoft.com/sharepoint/v3/contenttype/forms"/>
  </ds:schemaRefs>
</ds:datastoreItem>
</file>

<file path=customXml/itemProps3.xml><?xml version="1.0" encoding="utf-8"?>
<ds:datastoreItem xmlns:ds="http://schemas.openxmlformats.org/officeDocument/2006/customXml" ds:itemID="{6313DF13-DBC6-40C2-8E3B-21F00D5A61C8}">
  <ds:schemaRefs>
    <ds:schemaRef ds:uri="14709c19-9c82-470d-adf9-0ceaa0eaf064"/>
    <ds:schemaRef ds:uri="5c59ce6f-7969-4c40-915a-6ad9578fe07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64093</TotalTime>
  <Words>311</Words>
  <Application>Microsoft Office PowerPoint</Application>
  <PresentationFormat>ワイド画面</PresentationFormat>
  <Paragraphs>48</Paragraphs>
  <Slides>6</Slides>
  <Notes>1</Notes>
  <HiddenSlides>0</HiddenSlides>
  <MMClips>0</MMClips>
  <ScaleCrop>false</ScaleCrop>
  <HeadingPairs>
    <vt:vector size="4" baseType="variant">
      <vt:variant>
        <vt:lpstr>テーマ</vt:lpstr>
      </vt:variant>
      <vt:variant>
        <vt:i4>4</vt:i4>
      </vt:variant>
      <vt:variant>
        <vt:lpstr>スライド タイトル</vt:lpstr>
      </vt:variant>
      <vt:variant>
        <vt:i4>6</vt:i4>
      </vt:variant>
    </vt:vector>
  </HeadingPairs>
  <TitlesOfParts>
    <vt:vector size="10" baseType="lpstr">
      <vt:lpstr>表紙</vt:lpstr>
      <vt:lpstr>インデックス</vt:lpstr>
      <vt:lpstr>コンテンツ扉</vt:lpstr>
      <vt:lpstr>説明ページ</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石上 学</dc:creator>
  <cp:lastModifiedBy>Yamagata, Kazuma/山縣　一真</cp:lastModifiedBy>
  <cp:revision>4045</cp:revision>
  <dcterms:created xsi:type="dcterms:W3CDTF">2021-03-26T09:54:52Z</dcterms:created>
  <dcterms:modified xsi:type="dcterms:W3CDTF">2026-05-07T00:36:09Z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0x0101002A9CACE2D0A15D4A8F5B8EC7AF0030DF</vt:lpwstr>
  </property>
</Properties>
</file>