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24"/>
  </p:notesMasterIdLst>
  <p:sldIdLst>
    <p:sldId id="303" r:id="rId8"/>
    <p:sldId id="2146847968" r:id="rId9"/>
    <p:sldId id="2146848080" r:id="rId10"/>
    <p:sldId id="2146848060" r:id="rId11"/>
    <p:sldId id="2146848081" r:id="rId12"/>
    <p:sldId id="2146848083" r:id="rId13"/>
    <p:sldId id="2146848082" r:id="rId14"/>
    <p:sldId id="2146848033" r:id="rId15"/>
    <p:sldId id="2146848084" r:id="rId16"/>
    <p:sldId id="2146848085" r:id="rId17"/>
    <p:sldId id="2146848086" r:id="rId18"/>
    <p:sldId id="2146848087" r:id="rId19"/>
    <p:sldId id="2146848088" r:id="rId20"/>
    <p:sldId id="2146848074" r:id="rId21"/>
    <p:sldId id="2146848079" r:id="rId22"/>
    <p:sldId id="3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FFFFFF"/>
    <a:srgbClr val="107C41"/>
    <a:srgbClr val="4472C4"/>
    <a:srgbClr val="FFFF00"/>
    <a:srgbClr val="6600CC"/>
    <a:srgbClr val="CBCBCB"/>
    <a:srgbClr val="E7E7E7"/>
    <a:srgbClr val="106EBE"/>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7A6A5-9A1B-4075-B2C6-40F12DFAA772}" v="285" dt="2026-03-03T05:08:05.130"/>
    <p1510:client id="{67BC6154-0026-47DA-B248-844C35FFFAEB}" v="28" dt="2026-03-03T05:13:19.636"/>
    <p1510:client id="{9E87CDE4-7680-4EDE-9937-4C89A3D3A95B}" v="7" dt="2026-03-03T04:38:32.539"/>
    <p1510:client id="{B5D3B530-3FCA-4A20-9A4F-C0DBDB4E7AF3}" v="8" dt="2026-03-03T05:15:05.107"/>
    <p1510:client id="{CA49B712-52DB-421F-A767-DA37E21A6B7C}" v="34" dt="2026-03-03T05:19:21.842"/>
    <p1510:client id="{DF95AFFE-4904-41C0-807F-B885E8972369}" v="33" dt="2026-03-03T05:09:47.7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2603" autoAdjust="0"/>
  </p:normalViewPr>
  <p:slideViewPr>
    <p:cSldViewPr snapToGrid="0">
      <p:cViewPr varScale="1">
        <p:scale>
          <a:sx n="117" d="100"/>
          <a:sy n="117" d="100"/>
        </p:scale>
        <p:origin x="1184" y="184"/>
      </p:cViewPr>
      <p:guideLst>
        <p:guide orient="horz" pos="2137"/>
        <p:guide pos="3840"/>
      </p:guideLst>
    </p:cSldViewPr>
  </p:slideViewPr>
  <p:notesTextViewPr>
    <p:cViewPr>
      <p:scale>
        <a:sx n="1" d="1"/>
        <a:sy n="1" d="1"/>
      </p:scale>
      <p:origin x="0" y="0"/>
    </p:cViewPr>
  </p:notesTextViewPr>
  <p:sorterViewPr>
    <p:cViewPr>
      <p:scale>
        <a:sx n="200" d="100"/>
        <a:sy n="200" d="100"/>
      </p:scale>
      <p:origin x="0" y="-18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真澄" userId="qgmgzJz6Xtu4/V7g9m+LyP2GtA4OYgj+t6PlR/wpfEA=" providerId="None" clId="Web-{2817A6A5-9A1B-4075-B2C6-40F12DFAA772}"/>
    <pc:docChg chg="modSld sldOrd">
      <pc:chgData name="和田 真澄" userId="qgmgzJz6Xtu4/V7g9m+LyP2GtA4OYgj+t6PlR/wpfEA=" providerId="None" clId="Web-{2817A6A5-9A1B-4075-B2C6-40F12DFAA772}" dt="2026-03-03T05:08:02.958" v="213"/>
      <pc:docMkLst>
        <pc:docMk/>
      </pc:docMkLst>
      <pc:sldChg chg="modSp">
        <pc:chgData name="和田 真澄" userId="qgmgzJz6Xtu4/V7g9m+LyP2GtA4OYgj+t6PlR/wpfEA=" providerId="None" clId="Web-{2817A6A5-9A1B-4075-B2C6-40F12DFAA772}" dt="2026-03-03T05:08:02.958" v="213"/>
        <pc:sldMkLst>
          <pc:docMk/>
          <pc:sldMk cId="3098748527" sldId="2146847968"/>
        </pc:sldMkLst>
        <pc:graphicFrameChg chg="mod modGraphic">
          <ac:chgData name="和田 真澄" userId="qgmgzJz6Xtu4/V7g9m+LyP2GtA4OYgj+t6PlR/wpfEA=" providerId="None" clId="Web-{2817A6A5-9A1B-4075-B2C6-40F12DFAA772}" dt="2026-03-03T05:08:02.958" v="213"/>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2817A6A5-9A1B-4075-B2C6-40F12DFAA772}" dt="2026-03-03T05:06:25.140" v="196" actId="20577"/>
        <pc:sldMkLst>
          <pc:docMk/>
          <pc:sldMk cId="3768987426" sldId="2146848033"/>
        </pc:sldMkLst>
        <pc:spChg chg="mod">
          <ac:chgData name="和田 真澄" userId="qgmgzJz6Xtu4/V7g9m+LyP2GtA4OYgj+t6PlR/wpfEA=" providerId="None" clId="Web-{2817A6A5-9A1B-4075-B2C6-40F12DFAA772}" dt="2026-03-03T05:06:22.983" v="195" actId="20577"/>
          <ac:spMkLst>
            <pc:docMk/>
            <pc:sldMk cId="3768987426" sldId="2146848033"/>
            <ac:spMk id="6" creationId="{23BF7EBA-DEB8-F3FA-BECD-A8D989352325}"/>
          </ac:spMkLst>
        </pc:spChg>
        <pc:spChg chg="mod">
          <ac:chgData name="和田 真澄" userId="qgmgzJz6Xtu4/V7g9m+LyP2GtA4OYgj+t6PlR/wpfEA=" providerId="None" clId="Web-{2817A6A5-9A1B-4075-B2C6-40F12DFAA772}" dt="2026-03-03T05:06:25.140" v="196" actId="20577"/>
          <ac:spMkLst>
            <pc:docMk/>
            <pc:sldMk cId="3768987426" sldId="2146848033"/>
            <ac:spMk id="8" creationId="{7DFCF749-8866-3336-D515-2AA5CE59CFDC}"/>
          </ac:spMkLst>
        </pc:spChg>
      </pc:sldChg>
      <pc:sldChg chg="modSp">
        <pc:chgData name="和田 真澄" userId="qgmgzJz6Xtu4/V7g9m+LyP2GtA4OYgj+t6PlR/wpfEA=" providerId="None" clId="Web-{2817A6A5-9A1B-4075-B2C6-40F12DFAA772}" dt="2026-03-03T05:05:01.664" v="194"/>
        <pc:sldMkLst>
          <pc:docMk/>
          <pc:sldMk cId="647440471" sldId="2146848060"/>
        </pc:sldMkLst>
        <pc:graphicFrameChg chg="mod modGraphic">
          <ac:chgData name="和田 真澄" userId="qgmgzJz6Xtu4/V7g9m+LyP2GtA4OYgj+t6PlR/wpfEA=" providerId="None" clId="Web-{2817A6A5-9A1B-4075-B2C6-40F12DFAA772}" dt="2026-03-03T05:05:01.664" v="194"/>
          <ac:graphicFrameMkLst>
            <pc:docMk/>
            <pc:sldMk cId="647440471" sldId="2146848060"/>
            <ac:graphicFrameMk id="10" creationId="{0ABD8066-249B-C155-3497-F579092E52B0}"/>
          </ac:graphicFrameMkLst>
        </pc:graphicFrameChg>
      </pc:sldChg>
      <pc:sldChg chg="modSp">
        <pc:chgData name="和田 真澄" userId="qgmgzJz6Xtu4/V7g9m+LyP2GtA4OYgj+t6PlR/wpfEA=" providerId="None" clId="Web-{2817A6A5-9A1B-4075-B2C6-40F12DFAA772}" dt="2026-03-03T05:06:59.064" v="208" actId="20577"/>
        <pc:sldMkLst>
          <pc:docMk/>
          <pc:sldMk cId="2340553230" sldId="2146848074"/>
        </pc:sldMkLst>
        <pc:spChg chg="mod">
          <ac:chgData name="和田 真澄" userId="qgmgzJz6Xtu4/V7g9m+LyP2GtA4OYgj+t6PlR/wpfEA=" providerId="None" clId="Web-{2817A6A5-9A1B-4075-B2C6-40F12DFAA772}" dt="2026-03-03T05:06:56.642" v="207" actId="20577"/>
          <ac:spMkLst>
            <pc:docMk/>
            <pc:sldMk cId="2340553230" sldId="2146848074"/>
            <ac:spMk id="6" creationId="{23BF7EBA-DEB8-F3FA-BECD-A8D989352325}"/>
          </ac:spMkLst>
        </pc:spChg>
        <pc:spChg chg="mod">
          <ac:chgData name="和田 真澄" userId="qgmgzJz6Xtu4/V7g9m+LyP2GtA4OYgj+t6PlR/wpfEA=" providerId="None" clId="Web-{2817A6A5-9A1B-4075-B2C6-40F12DFAA772}" dt="2026-03-03T05:06:59.064" v="208" actId="20577"/>
          <ac:spMkLst>
            <pc:docMk/>
            <pc:sldMk cId="2340553230" sldId="2146848074"/>
            <ac:spMk id="8" creationId="{7DFCF749-8866-3336-D515-2AA5CE59CFDC}"/>
          </ac:spMkLst>
        </pc:spChg>
      </pc:sldChg>
      <pc:sldChg chg="modSp">
        <pc:chgData name="和田 真澄" userId="qgmgzJz6Xtu4/V7g9m+LyP2GtA4OYgj+t6PlR/wpfEA=" providerId="None" clId="Web-{2817A6A5-9A1B-4075-B2C6-40F12DFAA772}" dt="2026-03-03T05:07:05.096" v="211" actId="20577"/>
        <pc:sldMkLst>
          <pc:docMk/>
          <pc:sldMk cId="2751383550" sldId="2146848079"/>
        </pc:sldMkLst>
        <pc:spChg chg="mod">
          <ac:chgData name="和田 真澄" userId="qgmgzJz6Xtu4/V7g9m+LyP2GtA4OYgj+t6PlR/wpfEA=" providerId="None" clId="Web-{2817A6A5-9A1B-4075-B2C6-40F12DFAA772}" dt="2026-03-03T05:07:03.455" v="210" actId="20577"/>
          <ac:spMkLst>
            <pc:docMk/>
            <pc:sldMk cId="2751383550" sldId="2146848079"/>
            <ac:spMk id="6" creationId="{23BF7EBA-DEB8-F3FA-BECD-A8D989352325}"/>
          </ac:spMkLst>
        </pc:spChg>
        <pc:spChg chg="mod">
          <ac:chgData name="和田 真澄" userId="qgmgzJz6Xtu4/V7g9m+LyP2GtA4OYgj+t6PlR/wpfEA=" providerId="None" clId="Web-{2817A6A5-9A1B-4075-B2C6-40F12DFAA772}" dt="2026-03-03T05:07:05.096" v="211" actId="20577"/>
          <ac:spMkLst>
            <pc:docMk/>
            <pc:sldMk cId="2751383550" sldId="2146848079"/>
            <ac:spMk id="8" creationId="{7DFCF749-8866-3336-D515-2AA5CE59CFDC}"/>
          </ac:spMkLst>
        </pc:spChg>
      </pc:sldChg>
      <pc:sldChg chg="modSp">
        <pc:chgData name="和田 真澄" userId="qgmgzJz6Xtu4/V7g9m+LyP2GtA4OYgj+t6PlR/wpfEA=" providerId="None" clId="Web-{2817A6A5-9A1B-4075-B2C6-40F12DFAA772}" dt="2026-03-03T05:04:56.102" v="184"/>
        <pc:sldMkLst>
          <pc:docMk/>
          <pc:sldMk cId="2206013598" sldId="2146848080"/>
        </pc:sldMkLst>
        <pc:graphicFrameChg chg="mod modGraphic">
          <ac:chgData name="和田 真澄" userId="qgmgzJz6Xtu4/V7g9m+LyP2GtA4OYgj+t6PlR/wpfEA=" providerId="None" clId="Web-{2817A6A5-9A1B-4075-B2C6-40F12DFAA772}" dt="2026-03-03T05:04:56.102" v="184"/>
          <ac:graphicFrameMkLst>
            <pc:docMk/>
            <pc:sldMk cId="2206013598" sldId="2146848080"/>
            <ac:graphicFrameMk id="10" creationId="{BE67F967-A8F5-986A-8FC3-6AFAA66DFE99}"/>
          </ac:graphicFrameMkLst>
        </pc:graphicFrameChg>
      </pc:sldChg>
      <pc:sldChg chg="modSp">
        <pc:chgData name="和田 真澄" userId="qgmgzJz6Xtu4/V7g9m+LyP2GtA4OYgj+t6PlR/wpfEA=" providerId="None" clId="Web-{2817A6A5-9A1B-4075-B2C6-40F12DFAA772}" dt="2026-03-03T04:56:10.381" v="76" actId="14100"/>
        <pc:sldMkLst>
          <pc:docMk/>
          <pc:sldMk cId="1623756621" sldId="2146848081"/>
        </pc:sldMkLst>
        <pc:spChg chg="mod">
          <ac:chgData name="和田 真澄" userId="qgmgzJz6Xtu4/V7g9m+LyP2GtA4OYgj+t6PlR/wpfEA=" providerId="None" clId="Web-{2817A6A5-9A1B-4075-B2C6-40F12DFAA772}" dt="2026-03-03T04:51:56.996" v="18" actId="20577"/>
          <ac:spMkLst>
            <pc:docMk/>
            <pc:sldMk cId="1623756621" sldId="2146848081"/>
            <ac:spMk id="8" creationId="{F601937D-CCE7-D4C9-8FC1-FE1E174B714E}"/>
          </ac:spMkLst>
        </pc:spChg>
        <pc:spChg chg="mod">
          <ac:chgData name="和田 真澄" userId="qgmgzJz6Xtu4/V7g9m+LyP2GtA4OYgj+t6PlR/wpfEA=" providerId="None" clId="Web-{2817A6A5-9A1B-4075-B2C6-40F12DFAA772}" dt="2026-03-03T04:56:03.427" v="75" actId="20577"/>
          <ac:spMkLst>
            <pc:docMk/>
            <pc:sldMk cId="1623756621" sldId="2146848081"/>
            <ac:spMk id="15" creationId="{F28FD4AD-39E5-E7A8-5032-97FB74A27172}"/>
          </ac:spMkLst>
        </pc:spChg>
        <pc:spChg chg="mod">
          <ac:chgData name="和田 真澄" userId="qgmgzJz6Xtu4/V7g9m+LyP2GtA4OYgj+t6PlR/wpfEA=" providerId="None" clId="Web-{2817A6A5-9A1B-4075-B2C6-40F12DFAA772}" dt="2026-03-03T04:56:10.381" v="76" actId="14100"/>
          <ac:spMkLst>
            <pc:docMk/>
            <pc:sldMk cId="1623756621" sldId="2146848081"/>
            <ac:spMk id="16" creationId="{3F0606DE-F334-91A4-32C8-D49623F08788}"/>
          </ac:spMkLst>
        </pc:spChg>
      </pc:sldChg>
      <pc:sldChg chg="modSp">
        <pc:chgData name="和田 真澄" userId="qgmgzJz6Xtu4/V7g9m+LyP2GtA4OYgj+t6PlR/wpfEA=" providerId="None" clId="Web-{2817A6A5-9A1B-4075-B2C6-40F12DFAA772}" dt="2026-03-03T04:52:08.731" v="20" actId="20577"/>
        <pc:sldMkLst>
          <pc:docMk/>
          <pc:sldMk cId="3056321235" sldId="2146848082"/>
        </pc:sldMkLst>
        <pc:spChg chg="mod">
          <ac:chgData name="和田 真澄" userId="qgmgzJz6Xtu4/V7g9m+LyP2GtA4OYgj+t6PlR/wpfEA=" providerId="None" clId="Web-{2817A6A5-9A1B-4075-B2C6-40F12DFAA772}" dt="2026-03-03T04:52:08.731" v="20" actId="20577"/>
          <ac:spMkLst>
            <pc:docMk/>
            <pc:sldMk cId="3056321235" sldId="2146848082"/>
            <ac:spMk id="8" creationId="{F0E1862D-7365-1F90-F983-BEF445BE17A1}"/>
          </ac:spMkLst>
        </pc:spChg>
      </pc:sldChg>
      <pc:sldChg chg="modSp">
        <pc:chgData name="和田 真澄" userId="qgmgzJz6Xtu4/V7g9m+LyP2GtA4OYgj+t6PlR/wpfEA=" providerId="None" clId="Web-{2817A6A5-9A1B-4075-B2C6-40F12DFAA772}" dt="2026-03-03T04:52:03.918" v="19" actId="20577"/>
        <pc:sldMkLst>
          <pc:docMk/>
          <pc:sldMk cId="660722229" sldId="2146848083"/>
        </pc:sldMkLst>
        <pc:spChg chg="mod">
          <ac:chgData name="和田 真澄" userId="qgmgzJz6Xtu4/V7g9m+LyP2GtA4OYgj+t6PlR/wpfEA=" providerId="None" clId="Web-{2817A6A5-9A1B-4075-B2C6-40F12DFAA772}" dt="2026-03-03T04:52:03.918" v="19" actId="20577"/>
          <ac:spMkLst>
            <pc:docMk/>
            <pc:sldMk cId="660722229" sldId="2146848083"/>
            <ac:spMk id="8" creationId="{1CF99431-2456-897F-EBE5-E2563E59F53B}"/>
          </ac:spMkLst>
        </pc:spChg>
      </pc:sldChg>
      <pc:sldChg chg="modSp">
        <pc:chgData name="和田 真澄" userId="qgmgzJz6Xtu4/V7g9m+LyP2GtA4OYgj+t6PlR/wpfEA=" providerId="None" clId="Web-{2817A6A5-9A1B-4075-B2C6-40F12DFAA772}" dt="2026-03-03T05:06:30" v="198" actId="20577"/>
        <pc:sldMkLst>
          <pc:docMk/>
          <pc:sldMk cId="565956303" sldId="2146848084"/>
        </pc:sldMkLst>
        <pc:spChg chg="mod">
          <ac:chgData name="和田 真澄" userId="qgmgzJz6Xtu4/V7g9m+LyP2GtA4OYgj+t6PlR/wpfEA=" providerId="None" clId="Web-{2817A6A5-9A1B-4075-B2C6-40F12DFAA772}" dt="2026-03-03T05:06:30" v="198" actId="20577"/>
          <ac:spMkLst>
            <pc:docMk/>
            <pc:sldMk cId="565956303" sldId="2146848084"/>
            <ac:spMk id="2" creationId="{10A58444-8C86-ED99-0737-285ACBBFE002}"/>
          </ac:spMkLst>
        </pc:spChg>
        <pc:spChg chg="mod">
          <ac:chgData name="和田 真澄" userId="qgmgzJz6Xtu4/V7g9m+LyP2GtA4OYgj+t6PlR/wpfEA=" providerId="None" clId="Web-{2817A6A5-9A1B-4075-B2C6-40F12DFAA772}" dt="2026-03-03T05:06:27.656" v="197" actId="20577"/>
          <ac:spMkLst>
            <pc:docMk/>
            <pc:sldMk cId="565956303" sldId="2146848084"/>
            <ac:spMk id="6" creationId="{23BF7EBA-DEB8-F3FA-BECD-A8D989352325}"/>
          </ac:spMkLst>
        </pc:spChg>
      </pc:sldChg>
      <pc:sldChg chg="modSp">
        <pc:chgData name="和田 真澄" userId="qgmgzJz6Xtu4/V7g9m+LyP2GtA4OYgj+t6PlR/wpfEA=" providerId="None" clId="Web-{2817A6A5-9A1B-4075-B2C6-40F12DFAA772}" dt="2026-03-03T05:06:34.782" v="200" actId="20577"/>
        <pc:sldMkLst>
          <pc:docMk/>
          <pc:sldMk cId="2915576755" sldId="2146848085"/>
        </pc:sldMkLst>
        <pc:spChg chg="mod">
          <ac:chgData name="和田 真澄" userId="qgmgzJz6Xtu4/V7g9m+LyP2GtA4OYgj+t6PlR/wpfEA=" providerId="None" clId="Web-{2817A6A5-9A1B-4075-B2C6-40F12DFAA772}" dt="2026-03-03T05:06:34.782" v="200" actId="20577"/>
          <ac:spMkLst>
            <pc:docMk/>
            <pc:sldMk cId="2915576755" sldId="2146848085"/>
            <ac:spMk id="2" creationId="{FA3B7444-D343-5B6F-2390-989F697209E1}"/>
          </ac:spMkLst>
        </pc:spChg>
        <pc:spChg chg="mod">
          <ac:chgData name="和田 真澄" userId="qgmgzJz6Xtu4/V7g9m+LyP2GtA4OYgj+t6PlR/wpfEA=" providerId="None" clId="Web-{2817A6A5-9A1B-4075-B2C6-40F12DFAA772}" dt="2026-03-03T05:06:31.984" v="199" actId="20577"/>
          <ac:spMkLst>
            <pc:docMk/>
            <pc:sldMk cId="2915576755" sldId="2146848085"/>
            <ac:spMk id="6" creationId="{23BF7EBA-DEB8-F3FA-BECD-A8D989352325}"/>
          </ac:spMkLst>
        </pc:spChg>
      </pc:sldChg>
      <pc:sldChg chg="modSp">
        <pc:chgData name="和田 真澄" userId="qgmgzJz6Xtu4/V7g9m+LyP2GtA4OYgj+t6PlR/wpfEA=" providerId="None" clId="Web-{2817A6A5-9A1B-4075-B2C6-40F12DFAA772}" dt="2026-03-03T05:06:39.908" v="202" actId="20577"/>
        <pc:sldMkLst>
          <pc:docMk/>
          <pc:sldMk cId="2274297219" sldId="2146848086"/>
        </pc:sldMkLst>
        <pc:spChg chg="mod">
          <ac:chgData name="和田 真澄" userId="qgmgzJz6Xtu4/V7g9m+LyP2GtA4OYgj+t6PlR/wpfEA=" providerId="None" clId="Web-{2817A6A5-9A1B-4075-B2C6-40F12DFAA772}" dt="2026-03-03T05:06:39.908" v="202" actId="20577"/>
          <ac:spMkLst>
            <pc:docMk/>
            <pc:sldMk cId="2274297219" sldId="2146848086"/>
            <ac:spMk id="3" creationId="{328E889E-6812-B840-EF4A-16111A7CE307}"/>
          </ac:spMkLst>
        </pc:spChg>
        <pc:spChg chg="mod">
          <ac:chgData name="和田 真澄" userId="qgmgzJz6Xtu4/V7g9m+LyP2GtA4OYgj+t6PlR/wpfEA=" providerId="None" clId="Web-{2817A6A5-9A1B-4075-B2C6-40F12DFAA772}" dt="2026-03-03T05:06:37.781" v="201" actId="20577"/>
          <ac:spMkLst>
            <pc:docMk/>
            <pc:sldMk cId="2274297219" sldId="2146848086"/>
            <ac:spMk id="6" creationId="{23BF7EBA-DEB8-F3FA-BECD-A8D989352325}"/>
          </ac:spMkLst>
        </pc:spChg>
      </pc:sldChg>
      <pc:sldChg chg="modSp ord">
        <pc:chgData name="和田 真澄" userId="qgmgzJz6Xtu4/V7g9m+LyP2GtA4OYgj+t6PlR/wpfEA=" providerId="None" clId="Web-{2817A6A5-9A1B-4075-B2C6-40F12DFAA772}" dt="2026-03-03T05:06:47.891" v="204" actId="20577"/>
        <pc:sldMkLst>
          <pc:docMk/>
          <pc:sldMk cId="1523482889" sldId="2146848087"/>
        </pc:sldMkLst>
        <pc:spChg chg="mod">
          <ac:chgData name="和田 真澄" userId="qgmgzJz6Xtu4/V7g9m+LyP2GtA4OYgj+t6PlR/wpfEA=" providerId="None" clId="Web-{2817A6A5-9A1B-4075-B2C6-40F12DFAA772}" dt="2026-03-03T05:06:47.891" v="204" actId="20577"/>
          <ac:spMkLst>
            <pc:docMk/>
            <pc:sldMk cId="1523482889" sldId="2146848087"/>
            <ac:spMk id="2" creationId="{6DD152DF-EA4C-45D4-0043-C0C99955B4ED}"/>
          </ac:spMkLst>
        </pc:spChg>
        <pc:spChg chg="mod">
          <ac:chgData name="和田 真澄" userId="qgmgzJz6Xtu4/V7g9m+LyP2GtA4OYgj+t6PlR/wpfEA=" providerId="None" clId="Web-{2817A6A5-9A1B-4075-B2C6-40F12DFAA772}" dt="2026-03-03T05:06:45.672" v="203" actId="20577"/>
          <ac:spMkLst>
            <pc:docMk/>
            <pc:sldMk cId="1523482889" sldId="2146848087"/>
            <ac:spMk id="6" creationId="{23BF7EBA-DEB8-F3FA-BECD-A8D989352325}"/>
          </ac:spMkLst>
        </pc:spChg>
      </pc:sldChg>
      <pc:sldChg chg="modSp">
        <pc:chgData name="和田 真澄" userId="qgmgzJz6Xtu4/V7g9m+LyP2GtA4OYgj+t6PlR/wpfEA=" providerId="None" clId="Web-{2817A6A5-9A1B-4075-B2C6-40F12DFAA772}" dt="2026-03-03T05:06:53.329" v="206" actId="20577"/>
        <pc:sldMkLst>
          <pc:docMk/>
          <pc:sldMk cId="3094424588" sldId="2146848088"/>
        </pc:sldMkLst>
        <pc:spChg chg="mod">
          <ac:chgData name="和田 真澄" userId="qgmgzJz6Xtu4/V7g9m+LyP2GtA4OYgj+t6PlR/wpfEA=" providerId="None" clId="Web-{2817A6A5-9A1B-4075-B2C6-40F12DFAA772}" dt="2026-03-03T05:06:53.329" v="206" actId="20577"/>
          <ac:spMkLst>
            <pc:docMk/>
            <pc:sldMk cId="3094424588" sldId="2146848088"/>
            <ac:spMk id="2" creationId="{B093FA9D-4E6D-FF0A-3BD3-322331E4AB61}"/>
          </ac:spMkLst>
        </pc:spChg>
        <pc:spChg chg="mod">
          <ac:chgData name="和田 真澄" userId="qgmgzJz6Xtu4/V7g9m+LyP2GtA4OYgj+t6PlR/wpfEA=" providerId="None" clId="Web-{2817A6A5-9A1B-4075-B2C6-40F12DFAA772}" dt="2026-03-03T05:06:50.454" v="205" actId="20577"/>
          <ac:spMkLst>
            <pc:docMk/>
            <pc:sldMk cId="3094424588" sldId="2146848088"/>
            <ac:spMk id="6" creationId="{23BF7EBA-DEB8-F3FA-BECD-A8D989352325}"/>
          </ac:spMkLst>
        </pc:spChg>
      </pc:sldChg>
    </pc:docChg>
  </pc:docChgLst>
  <pc:docChgLst>
    <pc:chgData name="和田 真澄" userId="qgmgzJz6Xtu4/V7g9m+LyP2GtA4OYgj+t6PlR/wpfEA=" providerId="None" clId="Web-{B5D3B530-3FCA-4A20-9A4F-C0DBDB4E7AF3}"/>
    <pc:docChg chg="modSld">
      <pc:chgData name="和田 真澄" userId="qgmgzJz6Xtu4/V7g9m+LyP2GtA4OYgj+t6PlR/wpfEA=" providerId="None" clId="Web-{B5D3B530-3FCA-4A20-9A4F-C0DBDB4E7AF3}" dt="2026-03-03T05:15:05.107" v="7"/>
      <pc:docMkLst>
        <pc:docMk/>
      </pc:docMkLst>
      <pc:sldChg chg="modSp">
        <pc:chgData name="和田 真澄" userId="qgmgzJz6Xtu4/V7g9m+LyP2GtA4OYgj+t6PlR/wpfEA=" providerId="None" clId="Web-{B5D3B530-3FCA-4A20-9A4F-C0DBDB4E7AF3}" dt="2026-03-03T05:15:05.107" v="7"/>
        <pc:sldMkLst>
          <pc:docMk/>
          <pc:sldMk cId="647440471" sldId="2146848060"/>
        </pc:sldMkLst>
        <pc:graphicFrameChg chg="mod modGraphic">
          <ac:chgData name="和田 真澄" userId="qgmgzJz6Xtu4/V7g9m+LyP2GtA4OYgj+t6PlR/wpfEA=" providerId="None" clId="Web-{B5D3B530-3FCA-4A20-9A4F-C0DBDB4E7AF3}" dt="2026-03-03T05:15:05.107" v="7"/>
          <ac:graphicFrameMkLst>
            <pc:docMk/>
            <pc:sldMk cId="647440471" sldId="2146848060"/>
            <ac:graphicFrameMk id="10" creationId="{0ABD8066-249B-C155-3497-F579092E52B0}"/>
          </ac:graphicFrameMkLst>
        </pc:graphicFrameChg>
      </pc:sldChg>
    </pc:docChg>
  </pc:docChgLst>
  <pc:docChgLst>
    <pc:chgData name="平田　弘達" userId="R/9lucZi4yP+rqs46I2oUHmdcNeMjE3eY95DsI1cuGY=" providerId="None" clId="Web-{3D735BE0-8A24-4D40-A2F2-6572B8D3E6D5}"/>
    <pc:docChg chg="modSld">
      <pc:chgData name="平田　弘達" userId="R/9lucZi4yP+rqs46I2oUHmdcNeMjE3eY95DsI1cuGY=" providerId="None" clId="Web-{3D735BE0-8A24-4D40-A2F2-6572B8D3E6D5}" dt="2026-02-04T00:48:12.226" v="55"/>
      <pc:docMkLst>
        <pc:docMk/>
      </pc:docMkLst>
      <pc:sldChg chg="modSp">
        <pc:chgData name="平田　弘達" userId="R/9lucZi4yP+rqs46I2oUHmdcNeMjE3eY95DsI1cuGY=" providerId="None" clId="Web-{3D735BE0-8A24-4D40-A2F2-6572B8D3E6D5}" dt="2026-02-04T00:47:45.444" v="49"/>
        <pc:sldMkLst>
          <pc:docMk/>
          <pc:sldMk cId="3098748527" sldId="2146847968"/>
        </pc:sldMkLst>
        <pc:graphicFrameChg chg="mod modGraphic">
          <ac:chgData name="平田　弘達" userId="R/9lucZi4yP+rqs46I2oUHmdcNeMjE3eY95DsI1cuGY=" providerId="None" clId="Web-{3D735BE0-8A24-4D40-A2F2-6572B8D3E6D5}" dt="2026-02-04T00:47:45.444" v="49"/>
          <ac:graphicFrameMkLst>
            <pc:docMk/>
            <pc:sldMk cId="3098748527" sldId="2146847968"/>
            <ac:graphicFrameMk id="10" creationId="{C12D4E3C-945D-2ACA-45B0-C302624A2C96}"/>
          </ac:graphicFrameMkLst>
        </pc:graphicFrameChg>
      </pc:sldChg>
      <pc:sldChg chg="modSp">
        <pc:chgData name="平田　弘達" userId="R/9lucZi4yP+rqs46I2oUHmdcNeMjE3eY95DsI1cuGY=" providerId="None" clId="Web-{3D735BE0-8A24-4D40-A2F2-6572B8D3E6D5}" dt="2026-02-04T00:48:12.226" v="55"/>
        <pc:sldMkLst>
          <pc:docMk/>
          <pc:sldMk cId="647440471" sldId="2146848060"/>
        </pc:sldMkLst>
        <pc:graphicFrameChg chg="mod modGraphic">
          <ac:chgData name="平田　弘達" userId="R/9lucZi4yP+rqs46I2oUHmdcNeMjE3eY95DsI1cuGY=" providerId="None" clId="Web-{3D735BE0-8A24-4D40-A2F2-6572B8D3E6D5}" dt="2026-02-04T00:48:12.226" v="55"/>
          <ac:graphicFrameMkLst>
            <pc:docMk/>
            <pc:sldMk cId="647440471" sldId="2146848060"/>
            <ac:graphicFrameMk id="10" creationId="{0ABD8066-249B-C155-3497-F579092E52B0}"/>
          </ac:graphicFrameMkLst>
        </pc:graphicFrameChg>
      </pc:sldChg>
    </pc:docChg>
  </pc:docChgLst>
  <pc:docChgLst>
    <pc:chgData name="和田 真澄" userId="qgmgzJz6Xtu4/V7g9m+LyP2GtA4OYgj+t6PlR/wpfEA=" providerId="None" clId="Web-{CA49B712-52DB-421F-A767-DA37E21A6B7C}"/>
    <pc:docChg chg="modSld">
      <pc:chgData name="和田 真澄" userId="qgmgzJz6Xtu4/V7g9m+LyP2GtA4OYgj+t6PlR/wpfEA=" providerId="None" clId="Web-{CA49B712-52DB-421F-A767-DA37E21A6B7C}" dt="2026-03-03T05:19:19.607" v="27" actId="20577"/>
      <pc:docMkLst>
        <pc:docMk/>
      </pc:docMkLst>
      <pc:sldChg chg="modSp">
        <pc:chgData name="和田 真澄" userId="qgmgzJz6Xtu4/V7g9m+LyP2GtA4OYgj+t6PlR/wpfEA=" providerId="None" clId="Web-{CA49B712-52DB-421F-A767-DA37E21A6B7C}" dt="2026-03-03T05:18:41.856" v="23"/>
        <pc:sldMkLst>
          <pc:docMk/>
          <pc:sldMk cId="3098748527" sldId="2146847968"/>
        </pc:sldMkLst>
        <pc:graphicFrameChg chg="mod modGraphic">
          <ac:chgData name="和田 真澄" userId="qgmgzJz6Xtu4/V7g9m+LyP2GtA4OYgj+t6PlR/wpfEA=" providerId="None" clId="Web-{CA49B712-52DB-421F-A767-DA37E21A6B7C}" dt="2026-03-03T05:18:41.856" v="23"/>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CA49B712-52DB-421F-A767-DA37E21A6B7C}" dt="2026-03-03T05:19:10.170" v="25" actId="20577"/>
        <pc:sldMkLst>
          <pc:docMk/>
          <pc:sldMk cId="565956303" sldId="2146848084"/>
        </pc:sldMkLst>
        <pc:spChg chg="mod">
          <ac:chgData name="和田 真澄" userId="qgmgzJz6Xtu4/V7g9m+LyP2GtA4OYgj+t6PlR/wpfEA=" providerId="None" clId="Web-{CA49B712-52DB-421F-A767-DA37E21A6B7C}" dt="2026-03-03T05:19:10.170" v="25" actId="20577"/>
          <ac:spMkLst>
            <pc:docMk/>
            <pc:sldMk cId="565956303" sldId="2146848084"/>
            <ac:spMk id="27" creationId="{7D00B45A-2011-1C78-410F-4A6F64920CEB}"/>
          </ac:spMkLst>
        </pc:spChg>
      </pc:sldChg>
      <pc:sldChg chg="modSp">
        <pc:chgData name="和田 真澄" userId="qgmgzJz6Xtu4/V7g9m+LyP2GtA4OYgj+t6PlR/wpfEA=" providerId="None" clId="Web-{CA49B712-52DB-421F-A767-DA37E21A6B7C}" dt="2026-03-03T05:19:19.607" v="27" actId="20577"/>
        <pc:sldMkLst>
          <pc:docMk/>
          <pc:sldMk cId="2915576755" sldId="2146848085"/>
        </pc:sldMkLst>
        <pc:spChg chg="mod">
          <ac:chgData name="和田 真澄" userId="qgmgzJz6Xtu4/V7g9m+LyP2GtA4OYgj+t6PlR/wpfEA=" providerId="None" clId="Web-{CA49B712-52DB-421F-A767-DA37E21A6B7C}" dt="2026-03-03T05:19:19.607" v="27" actId="20577"/>
          <ac:spMkLst>
            <pc:docMk/>
            <pc:sldMk cId="2915576755" sldId="2146848085"/>
            <ac:spMk id="36" creationId="{8684FE83-44A6-74FF-8EC8-C66002A5C70C}"/>
          </ac:spMkLst>
        </pc:spChg>
      </pc:sldChg>
    </pc:docChg>
  </pc:docChgLst>
  <pc:docChgLst>
    <pc:chgData name="和田 真澄" userId="qgmgzJz6Xtu4/V7g9m+LyP2GtA4OYgj+t6PlR/wpfEA=" providerId="None" clId="Web-{DF95AFFE-4904-41C0-807F-B885E8972369}"/>
    <pc:docChg chg="modSld">
      <pc:chgData name="和田 真澄" userId="qgmgzJz6Xtu4/V7g9m+LyP2GtA4OYgj+t6PlR/wpfEA=" providerId="None" clId="Web-{DF95AFFE-4904-41C0-807F-B885E8972369}" dt="2026-03-03T05:09:47.780" v="33"/>
      <pc:docMkLst>
        <pc:docMk/>
      </pc:docMkLst>
      <pc:sldChg chg="modSp">
        <pc:chgData name="和田 真澄" userId="qgmgzJz6Xtu4/V7g9m+LyP2GtA4OYgj+t6PlR/wpfEA=" providerId="None" clId="Web-{DF95AFFE-4904-41C0-807F-B885E8972369}" dt="2026-03-03T05:09:42.327" v="32"/>
        <pc:sldMkLst>
          <pc:docMk/>
          <pc:sldMk cId="3098748527" sldId="2146847968"/>
        </pc:sldMkLst>
        <pc:graphicFrameChg chg="mod modGraphic">
          <ac:chgData name="和田 真澄" userId="qgmgzJz6Xtu4/V7g9m+LyP2GtA4OYgj+t6PlR/wpfEA=" providerId="None" clId="Web-{DF95AFFE-4904-41C0-807F-B885E8972369}" dt="2026-03-03T05:09:42.327" v="32"/>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DF95AFFE-4904-41C0-807F-B885E8972369}" dt="2026-03-03T05:09:47.780" v="33"/>
        <pc:sldMkLst>
          <pc:docMk/>
          <pc:sldMk cId="647440471" sldId="2146848060"/>
        </pc:sldMkLst>
        <pc:graphicFrameChg chg="mod modGraphic">
          <ac:chgData name="和田 真澄" userId="qgmgzJz6Xtu4/V7g9m+LyP2GtA4OYgj+t6PlR/wpfEA=" providerId="None" clId="Web-{DF95AFFE-4904-41C0-807F-B885E8972369}" dt="2026-03-03T05:09:47.780" v="33"/>
          <ac:graphicFrameMkLst>
            <pc:docMk/>
            <pc:sldMk cId="647440471" sldId="2146848060"/>
            <ac:graphicFrameMk id="10" creationId="{0ABD8066-249B-C155-3497-F579092E52B0}"/>
          </ac:graphicFrameMkLst>
        </pc:graphicFrameChg>
      </pc:sldChg>
    </pc:docChg>
  </pc:docChgLst>
  <pc:docChgLst>
    <pc:chgData name="髙井 良_20149" userId="be7760bc-e5f6-4064-b8f4-4424502aad7c" providerId="ADAL" clId="{79DC2320-CE2C-459B-94F2-77563C9FAD8B}"/>
    <pc:docChg chg="custSel addSld modSld sldOrd">
      <pc:chgData name="髙井 良_20149" userId="be7760bc-e5f6-4064-b8f4-4424502aad7c" providerId="ADAL" clId="{79DC2320-CE2C-459B-94F2-77563C9FAD8B}" dt="2026-03-03T04:38:47.546" v="53"/>
      <pc:docMkLst>
        <pc:docMk/>
      </pc:docMkLst>
      <pc:sldChg chg="ord">
        <pc:chgData name="髙井 良_20149" userId="be7760bc-e5f6-4064-b8f4-4424502aad7c" providerId="ADAL" clId="{79DC2320-CE2C-459B-94F2-77563C9FAD8B}" dt="2026-03-03T04:38:47.546" v="53"/>
        <pc:sldMkLst>
          <pc:docMk/>
          <pc:sldMk cId="2939577628" sldId="301"/>
        </pc:sldMkLst>
      </pc:sldChg>
      <pc:sldChg chg="modSp mod">
        <pc:chgData name="髙井 良_20149" userId="be7760bc-e5f6-4064-b8f4-4424502aad7c" providerId="ADAL" clId="{79DC2320-CE2C-459B-94F2-77563C9FAD8B}" dt="2026-03-03T04:36:49.217" v="12" actId="20577"/>
        <pc:sldMkLst>
          <pc:docMk/>
          <pc:sldMk cId="3098748527" sldId="2146847968"/>
        </pc:sldMkLst>
        <pc:spChg chg="mod">
          <ac:chgData name="髙井 良_20149" userId="be7760bc-e5f6-4064-b8f4-4424502aad7c" providerId="ADAL" clId="{79DC2320-CE2C-459B-94F2-77563C9FAD8B}" dt="2026-03-03T04:36:49.217" v="12" actId="20577"/>
          <ac:spMkLst>
            <pc:docMk/>
            <pc:sldMk cId="3098748527" sldId="2146847968"/>
            <ac:spMk id="7" creationId="{DD488F41-3E33-AE77-95FA-CEE1A3DAC29B}"/>
          </ac:spMkLst>
        </pc:spChg>
      </pc:sldChg>
      <pc:sldChg chg="addSp delSp modSp add mod">
        <pc:chgData name="髙井 良_20149" userId="be7760bc-e5f6-4064-b8f4-4424502aad7c" providerId="ADAL" clId="{79DC2320-CE2C-459B-94F2-77563C9FAD8B}" dt="2026-03-03T04:38:17.051" v="39" actId="478"/>
        <pc:sldMkLst>
          <pc:docMk/>
          <pc:sldMk cId="3768987426" sldId="2146848033"/>
        </pc:sldMkLst>
        <pc:spChg chg="add del mod">
          <ac:chgData name="髙井 良_20149" userId="be7760bc-e5f6-4064-b8f4-4424502aad7c" providerId="ADAL" clId="{79DC2320-CE2C-459B-94F2-77563C9FAD8B}" dt="2026-03-03T04:38:17.051" v="39" actId="478"/>
          <ac:spMkLst>
            <pc:docMk/>
            <pc:sldMk cId="3768987426" sldId="2146848033"/>
            <ac:spMk id="2" creationId="{0EC0B4F5-FEEA-E2B7-8CDB-35D24A9722B8}"/>
          </ac:spMkLst>
        </pc:spChg>
        <pc:spChg chg="mod">
          <ac:chgData name="髙井 良_20149" userId="be7760bc-e5f6-4064-b8f4-4424502aad7c" providerId="ADAL" clId="{79DC2320-CE2C-459B-94F2-77563C9FAD8B}" dt="2026-03-03T04:38:09.019" v="37" actId="554"/>
          <ac:spMkLst>
            <pc:docMk/>
            <pc:sldMk cId="3768987426" sldId="2146848033"/>
            <ac:spMk id="8" creationId="{7DFCF749-8866-3336-D515-2AA5CE59CFDC}"/>
          </ac:spMkLst>
        </pc:spChg>
      </pc:sldChg>
      <pc:sldChg chg="modSp add mod ord">
        <pc:chgData name="髙井 良_20149" userId="be7760bc-e5f6-4064-b8f4-4424502aad7c" providerId="ADAL" clId="{79DC2320-CE2C-459B-94F2-77563C9FAD8B}" dt="2026-03-03T04:36:38.472" v="8" actId="20577"/>
        <pc:sldMkLst>
          <pc:docMk/>
          <pc:sldMk cId="647440471" sldId="2146848060"/>
        </pc:sldMkLst>
        <pc:graphicFrameChg chg="modGraphic">
          <ac:chgData name="髙井 良_20149" userId="be7760bc-e5f6-4064-b8f4-4424502aad7c" providerId="ADAL" clId="{79DC2320-CE2C-459B-94F2-77563C9FAD8B}" dt="2026-03-03T04:36:38.472" v="8" actId="20577"/>
          <ac:graphicFrameMkLst>
            <pc:docMk/>
            <pc:sldMk cId="647440471" sldId="2146848060"/>
            <ac:graphicFrameMk id="10" creationId="{0ABD8066-249B-C155-3497-F579092E52B0}"/>
          </ac:graphicFrameMkLst>
        </pc:graphicFrameChg>
      </pc:sldChg>
      <pc:sldChg chg="modSp add mod">
        <pc:chgData name="髙井 良_20149" userId="be7760bc-e5f6-4064-b8f4-4424502aad7c" providerId="ADAL" clId="{79DC2320-CE2C-459B-94F2-77563C9FAD8B}" dt="2026-03-03T04:37:41.519" v="33" actId="20577"/>
        <pc:sldMkLst>
          <pc:docMk/>
          <pc:sldMk cId="2340553230" sldId="2146848074"/>
        </pc:sldMkLst>
        <pc:spChg chg="mod">
          <ac:chgData name="髙井 良_20149" userId="be7760bc-e5f6-4064-b8f4-4424502aad7c" providerId="ADAL" clId="{79DC2320-CE2C-459B-94F2-77563C9FAD8B}" dt="2026-03-03T04:37:41.519" v="33" actId="20577"/>
          <ac:spMkLst>
            <pc:docMk/>
            <pc:sldMk cId="2340553230" sldId="2146848074"/>
            <ac:spMk id="8" creationId="{7DFCF749-8866-3336-D515-2AA5CE59CFDC}"/>
          </ac:spMkLst>
        </pc:spChg>
      </pc:sldChg>
      <pc:sldChg chg="modSp add mod">
        <pc:chgData name="髙井 良_20149" userId="be7760bc-e5f6-4064-b8f4-4424502aad7c" providerId="ADAL" clId="{79DC2320-CE2C-459B-94F2-77563C9FAD8B}" dt="2026-03-03T04:38:41.240" v="51" actId="20577"/>
        <pc:sldMkLst>
          <pc:docMk/>
          <pc:sldMk cId="2751383550" sldId="2146848079"/>
        </pc:sldMkLst>
        <pc:spChg chg="mod">
          <ac:chgData name="髙井 良_20149" userId="be7760bc-e5f6-4064-b8f4-4424502aad7c" providerId="ADAL" clId="{79DC2320-CE2C-459B-94F2-77563C9FAD8B}" dt="2026-03-03T04:38:41.240" v="51" actId="20577"/>
          <ac:spMkLst>
            <pc:docMk/>
            <pc:sldMk cId="2751383550" sldId="2146848079"/>
            <ac:spMk id="8" creationId="{7DFCF749-8866-3336-D515-2AA5CE59CFDC}"/>
          </ac:spMkLst>
        </pc:spChg>
      </pc:sldChg>
      <pc:sldChg chg="modSp mod">
        <pc:chgData name="髙井 良_20149" userId="be7760bc-e5f6-4064-b8f4-4424502aad7c" providerId="ADAL" clId="{79DC2320-CE2C-459B-94F2-77563C9FAD8B}" dt="2026-03-03T04:36:53.874" v="16" actId="20577"/>
        <pc:sldMkLst>
          <pc:docMk/>
          <pc:sldMk cId="2206013598" sldId="2146848080"/>
        </pc:sldMkLst>
        <pc:spChg chg="mod">
          <ac:chgData name="髙井 良_20149" userId="be7760bc-e5f6-4064-b8f4-4424502aad7c" providerId="ADAL" clId="{79DC2320-CE2C-459B-94F2-77563C9FAD8B}" dt="2026-03-03T04:36:53.874" v="16" actId="20577"/>
          <ac:spMkLst>
            <pc:docMk/>
            <pc:sldMk cId="2206013598" sldId="2146848080"/>
            <ac:spMk id="7" creationId="{705F5B0C-78DC-AF27-F6B8-F8D241A8BF76}"/>
          </ac:spMkLst>
        </pc:spChg>
      </pc:sldChg>
      <pc:sldChg chg="addSp delSp modSp add mod">
        <pc:chgData name="髙井 良_20149" userId="be7760bc-e5f6-4064-b8f4-4424502aad7c" providerId="ADAL" clId="{79DC2320-CE2C-459B-94F2-77563C9FAD8B}" dt="2026-03-03T04:38:22.300" v="41"/>
        <pc:sldMkLst>
          <pc:docMk/>
          <pc:sldMk cId="565956303" sldId="2146848084"/>
        </pc:sldMkLst>
        <pc:spChg chg="add mod">
          <ac:chgData name="髙井 良_20149" userId="be7760bc-e5f6-4064-b8f4-4424502aad7c" providerId="ADAL" clId="{79DC2320-CE2C-459B-94F2-77563C9FAD8B}" dt="2026-03-03T04:38:22.300" v="41"/>
          <ac:spMkLst>
            <pc:docMk/>
            <pc:sldMk cId="565956303" sldId="2146848084"/>
            <ac:spMk id="2" creationId="{10A58444-8C86-ED99-0737-285ACBBFE002}"/>
          </ac:spMkLst>
        </pc:spChg>
        <pc:spChg chg="del mod">
          <ac:chgData name="髙井 良_20149" userId="be7760bc-e5f6-4064-b8f4-4424502aad7c" providerId="ADAL" clId="{79DC2320-CE2C-459B-94F2-77563C9FAD8B}" dt="2026-03-03T04:38:21.986" v="40" actId="478"/>
          <ac:spMkLst>
            <pc:docMk/>
            <pc:sldMk cId="565956303" sldId="2146848084"/>
            <ac:spMk id="8" creationId="{7DFCF749-8866-3336-D515-2AA5CE59CFDC}"/>
          </ac:spMkLst>
        </pc:spChg>
      </pc:sldChg>
      <pc:sldChg chg="addSp delSp modSp add mod">
        <pc:chgData name="髙井 良_20149" userId="be7760bc-e5f6-4064-b8f4-4424502aad7c" providerId="ADAL" clId="{79DC2320-CE2C-459B-94F2-77563C9FAD8B}" dt="2026-03-03T04:38:25.341" v="43"/>
        <pc:sldMkLst>
          <pc:docMk/>
          <pc:sldMk cId="2915576755" sldId="2146848085"/>
        </pc:sldMkLst>
        <pc:spChg chg="add mod">
          <ac:chgData name="髙井 良_20149" userId="be7760bc-e5f6-4064-b8f4-4424502aad7c" providerId="ADAL" clId="{79DC2320-CE2C-459B-94F2-77563C9FAD8B}" dt="2026-03-03T04:38:25.341" v="43"/>
          <ac:spMkLst>
            <pc:docMk/>
            <pc:sldMk cId="2915576755" sldId="2146848085"/>
            <ac:spMk id="2" creationId="{FA3B7444-D343-5B6F-2390-989F697209E1}"/>
          </ac:spMkLst>
        </pc:spChg>
        <pc:spChg chg="del mod">
          <ac:chgData name="髙井 良_20149" userId="be7760bc-e5f6-4064-b8f4-4424502aad7c" providerId="ADAL" clId="{79DC2320-CE2C-459B-94F2-77563C9FAD8B}" dt="2026-03-03T04:38:25.144" v="42" actId="478"/>
          <ac:spMkLst>
            <pc:docMk/>
            <pc:sldMk cId="2915576755" sldId="2146848085"/>
            <ac:spMk id="8" creationId="{7DFCF749-8866-3336-D515-2AA5CE59CFDC}"/>
          </ac:spMkLst>
        </pc:spChg>
      </pc:sldChg>
      <pc:sldChg chg="addSp delSp modSp add mod">
        <pc:chgData name="髙井 良_20149" userId="be7760bc-e5f6-4064-b8f4-4424502aad7c" providerId="ADAL" clId="{79DC2320-CE2C-459B-94F2-77563C9FAD8B}" dt="2026-03-03T04:38:27.487" v="45"/>
        <pc:sldMkLst>
          <pc:docMk/>
          <pc:sldMk cId="2274297219" sldId="2146848086"/>
        </pc:sldMkLst>
        <pc:spChg chg="add mod">
          <ac:chgData name="髙井 良_20149" userId="be7760bc-e5f6-4064-b8f4-4424502aad7c" providerId="ADAL" clId="{79DC2320-CE2C-459B-94F2-77563C9FAD8B}" dt="2026-03-03T04:38:27.487" v="45"/>
          <ac:spMkLst>
            <pc:docMk/>
            <pc:sldMk cId="2274297219" sldId="2146848086"/>
            <ac:spMk id="3" creationId="{328E889E-6812-B840-EF4A-16111A7CE307}"/>
          </ac:spMkLst>
        </pc:spChg>
        <pc:spChg chg="del mod">
          <ac:chgData name="髙井 良_20149" userId="be7760bc-e5f6-4064-b8f4-4424502aad7c" providerId="ADAL" clId="{79DC2320-CE2C-459B-94F2-77563C9FAD8B}" dt="2026-03-03T04:38:27.329" v="44" actId="478"/>
          <ac:spMkLst>
            <pc:docMk/>
            <pc:sldMk cId="2274297219" sldId="2146848086"/>
            <ac:spMk id="8" creationId="{7DFCF749-8866-3336-D515-2AA5CE59CFDC}"/>
          </ac:spMkLst>
        </pc:spChg>
      </pc:sldChg>
      <pc:sldChg chg="addSp delSp modSp add mod">
        <pc:chgData name="髙井 良_20149" userId="be7760bc-e5f6-4064-b8f4-4424502aad7c" providerId="ADAL" clId="{79DC2320-CE2C-459B-94F2-77563C9FAD8B}" dt="2026-03-03T04:38:29.744" v="47"/>
        <pc:sldMkLst>
          <pc:docMk/>
          <pc:sldMk cId="1523482889" sldId="2146848087"/>
        </pc:sldMkLst>
        <pc:spChg chg="add mod">
          <ac:chgData name="髙井 良_20149" userId="be7760bc-e5f6-4064-b8f4-4424502aad7c" providerId="ADAL" clId="{79DC2320-CE2C-459B-94F2-77563C9FAD8B}" dt="2026-03-03T04:38:29.744" v="47"/>
          <ac:spMkLst>
            <pc:docMk/>
            <pc:sldMk cId="1523482889" sldId="2146848087"/>
            <ac:spMk id="2" creationId="{6DD152DF-EA4C-45D4-0043-C0C99955B4ED}"/>
          </ac:spMkLst>
        </pc:spChg>
        <pc:spChg chg="del mod">
          <ac:chgData name="髙井 良_20149" userId="be7760bc-e5f6-4064-b8f4-4424502aad7c" providerId="ADAL" clId="{79DC2320-CE2C-459B-94F2-77563C9FAD8B}" dt="2026-03-03T04:38:29.585" v="46" actId="478"/>
          <ac:spMkLst>
            <pc:docMk/>
            <pc:sldMk cId="1523482889" sldId="2146848087"/>
            <ac:spMk id="8" creationId="{7DFCF749-8866-3336-D515-2AA5CE59CFDC}"/>
          </ac:spMkLst>
        </pc:spChg>
      </pc:sldChg>
      <pc:sldChg chg="addSp delSp modSp add mod">
        <pc:chgData name="髙井 良_20149" userId="be7760bc-e5f6-4064-b8f4-4424502aad7c" providerId="ADAL" clId="{79DC2320-CE2C-459B-94F2-77563C9FAD8B}" dt="2026-03-03T04:38:32.539" v="49"/>
        <pc:sldMkLst>
          <pc:docMk/>
          <pc:sldMk cId="3094424588" sldId="2146848088"/>
        </pc:sldMkLst>
        <pc:spChg chg="add mod">
          <ac:chgData name="髙井 良_20149" userId="be7760bc-e5f6-4064-b8f4-4424502aad7c" providerId="ADAL" clId="{79DC2320-CE2C-459B-94F2-77563C9FAD8B}" dt="2026-03-03T04:38:32.539" v="49"/>
          <ac:spMkLst>
            <pc:docMk/>
            <pc:sldMk cId="3094424588" sldId="2146848088"/>
            <ac:spMk id="2" creationId="{B093FA9D-4E6D-FF0A-3BD3-322331E4AB61}"/>
          </ac:spMkLst>
        </pc:spChg>
        <pc:spChg chg="del mod">
          <ac:chgData name="髙井 良_20149" userId="be7760bc-e5f6-4064-b8f4-4424502aad7c" providerId="ADAL" clId="{79DC2320-CE2C-459B-94F2-77563C9FAD8B}" dt="2026-03-03T04:38:32.292" v="48" actId="478"/>
          <ac:spMkLst>
            <pc:docMk/>
            <pc:sldMk cId="3094424588" sldId="2146848088"/>
            <ac:spMk id="8" creationId="{7DFCF749-8866-3336-D515-2AA5CE59CFDC}"/>
          </ac:spMkLst>
        </pc:spChg>
      </pc:sldChg>
    </pc:docChg>
  </pc:docChgLst>
  <pc:docChgLst>
    <pc:chgData name="髙井 良" userId="uoTXDc9I577lBS3+UHVzN2scMK/wWQwpjb2Dj25IV9E=" providerId="None" clId="Web-{1D985079-3B73-40CF-8C03-82F78C122387}"/>
    <pc:docChg chg="modSld">
      <pc:chgData name="髙井 良" userId="uoTXDc9I577lBS3+UHVzN2scMK/wWQwpjb2Dj25IV9E=" providerId="None" clId="Web-{1D985079-3B73-40CF-8C03-82F78C122387}" dt="2026-02-02T00:36:02.686" v="63"/>
      <pc:docMkLst>
        <pc:docMk/>
      </pc:docMkLst>
      <pc:sldChg chg="addSp delSp modSp">
        <pc:chgData name="髙井 良" userId="uoTXDc9I577lBS3+UHVzN2scMK/wWQwpjb2Dj25IV9E=" providerId="None" clId="Web-{1D985079-3B73-40CF-8C03-82F78C122387}" dt="2026-02-02T00:32:56.574" v="59"/>
        <pc:sldMkLst>
          <pc:docMk/>
          <pc:sldMk cId="647440471" sldId="2146848060"/>
        </pc:sldMkLst>
        <pc:graphicFrameChg chg="mod modGraphic">
          <ac:chgData name="髙井 良" userId="uoTXDc9I577lBS3+UHVzN2scMK/wWQwpjb2Dj25IV9E=" providerId="None" clId="Web-{1D985079-3B73-40CF-8C03-82F78C122387}" dt="2026-02-02T00:32:56.574" v="59"/>
          <ac:graphicFrameMkLst>
            <pc:docMk/>
            <pc:sldMk cId="647440471" sldId="2146848060"/>
            <ac:graphicFrameMk id="10" creationId="{0ABD8066-249B-C155-3497-F579092E52B0}"/>
          </ac:graphicFrameMkLst>
        </pc:graphicFrameChg>
      </pc:sldChg>
    </pc:docChg>
  </pc:docChgLst>
  <pc:docChgLst>
    <pc:chgData name="和田 真澄" userId="qgmgzJz6Xtu4/V7g9m+LyP2GtA4OYgj+t6PlR/wpfEA=" providerId="None" clId="Web-{15A6A842-3434-4547-98DF-CC1E98A705BC}"/>
    <pc:docChg chg="modSld">
      <pc:chgData name="和田 真澄" userId="qgmgzJz6Xtu4/V7g9m+LyP2GtA4OYgj+t6PlR/wpfEA=" providerId="None" clId="Web-{15A6A842-3434-4547-98DF-CC1E98A705BC}" dt="2026-02-02T01:44:02.467" v="0" actId="20577"/>
      <pc:docMkLst>
        <pc:docMk/>
      </pc:docMkLst>
    </pc:docChg>
  </pc:docChgLst>
  <pc:docChgLst>
    <pc:chgData name="和田 真澄" userId="qgmgzJz6Xtu4/V7g9m+LyP2GtA4OYgj+t6PlR/wpfEA=" providerId="None" clId="Web-{67BC6154-0026-47DA-B248-844C35FFFAEB}"/>
    <pc:docChg chg="modSld">
      <pc:chgData name="和田 真澄" userId="qgmgzJz6Xtu4/V7g9m+LyP2GtA4OYgj+t6PlR/wpfEA=" providerId="None" clId="Web-{67BC6154-0026-47DA-B248-844C35FFFAEB}" dt="2026-03-03T05:13:17.386" v="25"/>
      <pc:docMkLst>
        <pc:docMk/>
      </pc:docMkLst>
      <pc:sldChg chg="modSp">
        <pc:chgData name="和田 真澄" userId="qgmgzJz6Xtu4/V7g9m+LyP2GtA4OYgj+t6PlR/wpfEA=" providerId="None" clId="Web-{67BC6154-0026-47DA-B248-844C35FFFAEB}" dt="2026-03-03T05:13:17.386" v="25"/>
        <pc:sldMkLst>
          <pc:docMk/>
          <pc:sldMk cId="2206013598" sldId="2146848080"/>
        </pc:sldMkLst>
        <pc:graphicFrameChg chg="mod modGraphic">
          <ac:chgData name="和田 真澄" userId="qgmgzJz6Xtu4/V7g9m+LyP2GtA4OYgj+t6PlR/wpfEA=" providerId="None" clId="Web-{67BC6154-0026-47DA-B248-844C35FFFAEB}" dt="2026-03-03T05:13:17.386" v="25"/>
          <ac:graphicFrameMkLst>
            <pc:docMk/>
            <pc:sldMk cId="2206013598" sldId="2146848080"/>
            <ac:graphicFrameMk id="10" creationId="{BE67F967-A8F5-986A-8FC3-6AFAA66DFE99}"/>
          </ac:graphicFrameMkLst>
        </pc:graphicFrameChg>
      </pc:sldChg>
    </pc:docChg>
  </pc:docChgLst>
  <pc:docChgLst>
    <pc:chgData name="和田 真澄" userId="qgmgzJz6Xtu4/V7g9m+LyP2GtA4OYgj+t6PlR/wpfEA=" providerId="None" clId="Web-{58DF4F40-23A0-49DB-AAF0-83244D1A2878}"/>
    <pc:docChg chg="delSld modSld">
      <pc:chgData name="和田 真澄" userId="qgmgzJz6Xtu4/V7g9m+LyP2GtA4OYgj+t6PlR/wpfEA=" providerId="None" clId="Web-{58DF4F40-23A0-49DB-AAF0-83244D1A2878}" dt="2026-02-02T02:11:48.315" v="152" actId="20577"/>
      <pc:docMkLst>
        <pc:docMk/>
      </pc:docMkLst>
      <pc:sldChg chg="modSp">
        <pc:chgData name="和田 真澄" userId="qgmgzJz6Xtu4/V7g9m+LyP2GtA4OYgj+t6PlR/wpfEA=" providerId="None" clId="Web-{58DF4F40-23A0-49DB-AAF0-83244D1A2878}" dt="2026-02-02T02:10:08.699" v="117"/>
        <pc:sldMkLst>
          <pc:docMk/>
          <pc:sldMk cId="3098748527" sldId="2146847968"/>
        </pc:sldMkLst>
        <pc:graphicFrameChg chg="mod modGraphic">
          <ac:chgData name="和田 真澄" userId="qgmgzJz6Xtu4/V7g9m+LyP2GtA4OYgj+t6PlR/wpfEA=" providerId="None" clId="Web-{58DF4F40-23A0-49DB-AAF0-83244D1A2878}" dt="2026-02-02T02:10:08.699" v="117"/>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58DF4F40-23A0-49DB-AAF0-83244D1A2878}" dt="2026-02-02T02:10:20.997" v="124"/>
        <pc:sldMkLst>
          <pc:docMk/>
          <pc:sldMk cId="647440471" sldId="2146848060"/>
        </pc:sldMkLst>
        <pc:graphicFrameChg chg="mod modGraphic">
          <ac:chgData name="和田 真澄" userId="qgmgzJz6Xtu4/V7g9m+LyP2GtA4OYgj+t6PlR/wpfEA=" providerId="None" clId="Web-{58DF4F40-23A0-49DB-AAF0-83244D1A2878}" dt="2026-02-02T02:10:20.997" v="124"/>
          <ac:graphicFrameMkLst>
            <pc:docMk/>
            <pc:sldMk cId="647440471" sldId="2146848060"/>
            <ac:graphicFrameMk id="10" creationId="{0ABD8066-249B-C155-3497-F579092E52B0}"/>
          </ac:graphicFrameMkLst>
        </pc:graphicFrameChg>
      </pc:sldChg>
      <pc:sldChg chg="modSp">
        <pc:chgData name="和田 真澄" userId="qgmgzJz6Xtu4/V7g9m+LyP2GtA4OYgj+t6PlR/wpfEA=" providerId="None" clId="Web-{58DF4F40-23A0-49DB-AAF0-83244D1A2878}" dt="2026-02-02T02:11:16.095" v="139" actId="20577"/>
        <pc:sldMkLst>
          <pc:docMk/>
          <pc:sldMk cId="2340553230" sldId="2146848074"/>
        </pc:sldMkLst>
        <pc:spChg chg="mod">
          <ac:chgData name="和田 真澄" userId="qgmgzJz6Xtu4/V7g9m+LyP2GtA4OYgj+t6PlR/wpfEA=" providerId="None" clId="Web-{58DF4F40-23A0-49DB-AAF0-83244D1A2878}" dt="2026-02-02T02:11:12.751" v="138" actId="20577"/>
          <ac:spMkLst>
            <pc:docMk/>
            <pc:sldMk cId="2340553230" sldId="2146848074"/>
            <ac:spMk id="6" creationId="{23BF7EBA-DEB8-F3FA-BECD-A8D989352325}"/>
          </ac:spMkLst>
        </pc:spChg>
        <pc:spChg chg="mod">
          <ac:chgData name="和田 真澄" userId="qgmgzJz6Xtu4/V7g9m+LyP2GtA4OYgj+t6PlR/wpfEA=" providerId="None" clId="Web-{58DF4F40-23A0-49DB-AAF0-83244D1A2878}" dt="2026-02-02T02:11:16.095" v="139" actId="20577"/>
          <ac:spMkLst>
            <pc:docMk/>
            <pc:sldMk cId="2340553230" sldId="2146848074"/>
            <ac:spMk id="8" creationId="{7DFCF749-8866-3336-D515-2AA5CE59CF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16A8-7790-6306-440C-274ADF7CC4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1302CB-EAB6-FFDD-FED8-1F9009EE12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6D658B-FF4D-3834-D09E-53BDCE2712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DD9AFAE-AE6F-32A6-B7CE-27676896E380}"/>
              </a:ext>
            </a:extLst>
          </p:cNvPr>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03745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13</a:t>
            </a:fld>
            <a:endParaRPr kumimoji="1" lang="ja-JP" altLang="en-US"/>
          </a:p>
        </p:txBody>
      </p:sp>
    </p:spTree>
    <p:extLst>
      <p:ext uri="{BB962C8B-B14F-4D97-AF65-F5344CB8AC3E}">
        <p14:creationId xmlns:p14="http://schemas.microsoft.com/office/powerpoint/2010/main" val="238867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14</a:t>
            </a:fld>
            <a:endParaRPr kumimoji="1" lang="ja-JP" altLang="en-US"/>
          </a:p>
        </p:txBody>
      </p:sp>
    </p:spTree>
    <p:extLst>
      <p:ext uri="{BB962C8B-B14F-4D97-AF65-F5344CB8AC3E}">
        <p14:creationId xmlns:p14="http://schemas.microsoft.com/office/powerpoint/2010/main" val="299746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DB75-E90F-300A-9965-72B97CFF9F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4B39BD-7F5C-3FA8-190F-AA006B0BDF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575F26-6598-CA99-5352-5E50E369107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2BB5D5-71BA-C7A2-3A94-DFEB3DAC659D}"/>
              </a:ext>
            </a:extLst>
          </p:cNvPr>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126108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9D06-D311-AAC7-D751-5926A713DB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CE1236-4F14-00BF-7740-6F470F74CF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0F5609-A667-8932-C704-3B5E9CA01BF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303CC49-1C53-A9C6-E465-6AD4BFA5BC1E}"/>
              </a:ext>
            </a:extLst>
          </p:cNvPr>
          <p:cNvSpPr>
            <a:spLocks noGrp="1"/>
          </p:cNvSpPr>
          <p:nvPr>
            <p:ph type="sldNum" sz="quarter" idx="5"/>
          </p:nvPr>
        </p:nvSpPr>
        <p:spPr/>
        <p:txBody>
          <a:bodyPr/>
          <a:lstStyle/>
          <a:p>
            <a:fld id="{170E2816-1C42-4A8F-8890-D40774E99B8A}" type="slidenum">
              <a:rPr kumimoji="1" lang="ja-JP" altLang="en-US" smtClean="0"/>
              <a:t>3</a:t>
            </a:fld>
            <a:endParaRPr kumimoji="1" lang="ja-JP" altLang="en-US"/>
          </a:p>
        </p:txBody>
      </p:sp>
    </p:spTree>
    <p:extLst>
      <p:ext uri="{BB962C8B-B14F-4D97-AF65-F5344CB8AC3E}">
        <p14:creationId xmlns:p14="http://schemas.microsoft.com/office/powerpoint/2010/main" val="276505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7</a:t>
            </a:fld>
            <a:endParaRPr kumimoji="1" lang="ja-JP" altLang="en-US"/>
          </a:p>
        </p:txBody>
      </p:sp>
    </p:spTree>
    <p:extLst>
      <p:ext uri="{BB962C8B-B14F-4D97-AF65-F5344CB8AC3E}">
        <p14:creationId xmlns:p14="http://schemas.microsoft.com/office/powerpoint/2010/main" val="246670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8</a:t>
            </a:fld>
            <a:endParaRPr kumimoji="1" lang="ja-JP" altLang="en-US"/>
          </a:p>
        </p:txBody>
      </p:sp>
    </p:spTree>
    <p:extLst>
      <p:ext uri="{BB962C8B-B14F-4D97-AF65-F5344CB8AC3E}">
        <p14:creationId xmlns:p14="http://schemas.microsoft.com/office/powerpoint/2010/main" val="349650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9</a:t>
            </a:fld>
            <a:endParaRPr kumimoji="1" lang="ja-JP" altLang="en-US"/>
          </a:p>
        </p:txBody>
      </p:sp>
    </p:spTree>
    <p:extLst>
      <p:ext uri="{BB962C8B-B14F-4D97-AF65-F5344CB8AC3E}">
        <p14:creationId xmlns:p14="http://schemas.microsoft.com/office/powerpoint/2010/main" val="397030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10</a:t>
            </a:fld>
            <a:endParaRPr kumimoji="1" lang="ja-JP" altLang="en-US"/>
          </a:p>
        </p:txBody>
      </p:sp>
    </p:spTree>
    <p:extLst>
      <p:ext uri="{BB962C8B-B14F-4D97-AF65-F5344CB8AC3E}">
        <p14:creationId xmlns:p14="http://schemas.microsoft.com/office/powerpoint/2010/main" val="60401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11</a:t>
            </a:fld>
            <a:endParaRPr kumimoji="1" lang="ja-JP" altLang="en-US"/>
          </a:p>
        </p:txBody>
      </p:sp>
    </p:spTree>
    <p:extLst>
      <p:ext uri="{BB962C8B-B14F-4D97-AF65-F5344CB8AC3E}">
        <p14:creationId xmlns:p14="http://schemas.microsoft.com/office/powerpoint/2010/main" val="305143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12</a:t>
            </a:fld>
            <a:endParaRPr kumimoji="1" lang="ja-JP" altLang="en-US"/>
          </a:p>
        </p:txBody>
      </p:sp>
    </p:spTree>
    <p:extLst>
      <p:ext uri="{BB962C8B-B14F-4D97-AF65-F5344CB8AC3E}">
        <p14:creationId xmlns:p14="http://schemas.microsoft.com/office/powerpoint/2010/main" val="36001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483604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Groupware</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2026.3.10(</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D00E611E-B097-911E-3977-76B4444C9125}"/>
              </a:ext>
            </a:extLst>
          </p:cNvPr>
          <p:cNvPicPr>
            <a:picLocks noChangeAspect="1"/>
          </p:cNvPicPr>
          <p:nvPr/>
        </p:nvPicPr>
        <p:blipFill>
          <a:blip r:embed="rId3"/>
          <a:stretch>
            <a:fillRect/>
          </a:stretch>
        </p:blipFill>
        <p:spPr>
          <a:xfrm>
            <a:off x="477641" y="1438939"/>
            <a:ext cx="5914125" cy="35776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11" name="正方形/長方形 10">
            <a:extLst>
              <a:ext uri="{FF2B5EF4-FFF2-40B4-BE49-F238E27FC236}">
                <a16:creationId xmlns:a16="http://schemas.microsoft.com/office/drawing/2014/main" id="{9C06514E-AAC8-29A6-637A-F97C18413F8A}"/>
              </a:ext>
            </a:extLst>
          </p:cNvPr>
          <p:cNvSpPr/>
          <p:nvPr/>
        </p:nvSpPr>
        <p:spPr>
          <a:xfrm>
            <a:off x="1010446" y="1673880"/>
            <a:ext cx="1344614" cy="180988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A017F9BC-5EDC-D89D-F31C-811794FC41FF}"/>
              </a:ext>
            </a:extLst>
          </p:cNvPr>
          <p:cNvPicPr>
            <a:picLocks noChangeAspect="1"/>
          </p:cNvPicPr>
          <p:nvPr/>
        </p:nvPicPr>
        <p:blipFill>
          <a:blip r:embed="rId4"/>
          <a:stretch>
            <a:fillRect/>
          </a:stretch>
        </p:blipFill>
        <p:spPr>
          <a:xfrm>
            <a:off x="5770792" y="2813592"/>
            <a:ext cx="5914127" cy="3577682"/>
          </a:xfrm>
          <a:prstGeom prst="rect">
            <a:avLst/>
          </a:prstGeom>
          <a:ln>
            <a:solidFill>
              <a:schemeClr val="tx1"/>
            </a:solidFill>
          </a:ln>
        </p:spPr>
      </p:pic>
      <p:sp>
        <p:nvSpPr>
          <p:cNvPr id="24" name="正方形/長方形 23">
            <a:extLst>
              <a:ext uri="{FF2B5EF4-FFF2-40B4-BE49-F238E27FC236}">
                <a16:creationId xmlns:a16="http://schemas.microsoft.com/office/drawing/2014/main" id="{D2858E20-15AF-4457-D590-7193447327AD}"/>
              </a:ext>
            </a:extLst>
          </p:cNvPr>
          <p:cNvSpPr/>
          <p:nvPr/>
        </p:nvSpPr>
        <p:spPr>
          <a:xfrm>
            <a:off x="6349301" y="3502819"/>
            <a:ext cx="478219" cy="20812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28CF1EE-1876-0A5E-8A4F-3E4262A435E3}"/>
              </a:ext>
            </a:extLst>
          </p:cNvPr>
          <p:cNvSpPr/>
          <p:nvPr/>
        </p:nvSpPr>
        <p:spPr>
          <a:xfrm>
            <a:off x="7637081" y="4295299"/>
            <a:ext cx="2127958" cy="173212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四角形 29">
            <a:extLst>
              <a:ext uri="{FF2B5EF4-FFF2-40B4-BE49-F238E27FC236}">
                <a16:creationId xmlns:a16="http://schemas.microsoft.com/office/drawing/2014/main" id="{519BDB65-3880-11C2-B07B-EC1EC4AAEE13}"/>
              </a:ext>
            </a:extLst>
          </p:cNvPr>
          <p:cNvSpPr/>
          <p:nvPr/>
        </p:nvSpPr>
        <p:spPr>
          <a:xfrm>
            <a:off x="7004797" y="3299507"/>
            <a:ext cx="1129554" cy="253916"/>
          </a:xfrm>
          <a:prstGeom prst="wedgeRectCallout">
            <a:avLst>
              <a:gd name="adj1" fmla="val -69478"/>
              <a:gd name="adj2" fmla="val 64480"/>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削除対象を選択</a:t>
            </a:r>
            <a:endParaRPr lang="en-US" altLang="ja-JP" sz="1050" dirty="0">
              <a:latin typeface="メイリオ"/>
              <a:ea typeface="メイリオ"/>
            </a:endParaRPr>
          </a:p>
        </p:txBody>
      </p:sp>
      <p:cxnSp>
        <p:nvCxnSpPr>
          <p:cNvPr id="31" name="コネクタ: カギ線 30">
            <a:extLst>
              <a:ext uri="{FF2B5EF4-FFF2-40B4-BE49-F238E27FC236}">
                <a16:creationId xmlns:a16="http://schemas.microsoft.com/office/drawing/2014/main" id="{4BB9C86C-DB41-DF02-2F72-4E0446FCBDDA}"/>
              </a:ext>
            </a:extLst>
          </p:cNvPr>
          <p:cNvCxnSpPr>
            <a:cxnSpLocks/>
            <a:stCxn id="24" idx="2"/>
            <a:endCxn id="26" idx="1"/>
          </p:cNvCxnSpPr>
          <p:nvPr/>
        </p:nvCxnSpPr>
        <p:spPr>
          <a:xfrm rot="16200000" flipH="1">
            <a:off x="6387536" y="3911815"/>
            <a:ext cx="1450420" cy="104867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684FE83-44A6-74FF-8EC8-C66002A5C70C}"/>
              </a:ext>
            </a:extLst>
          </p:cNvPr>
          <p:cNvSpPr txBox="1"/>
          <p:nvPr/>
        </p:nvSpPr>
        <p:spPr>
          <a:xfrm>
            <a:off x="2887865" y="1944271"/>
            <a:ext cx="3065260"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AI</a:t>
            </a:r>
            <a:r>
              <a:rPr lang="ja-JP" altLang="en-US" sz="1200" dirty="0">
                <a:latin typeface="メイリオ"/>
                <a:ea typeface="メイリオ"/>
              </a:rPr>
              <a:t>による点群解析処理結果が削除対象の項目別に表示されます。</a:t>
            </a:r>
          </a:p>
        </p:txBody>
      </p:sp>
      <p:cxnSp>
        <p:nvCxnSpPr>
          <p:cNvPr id="37" name="直線矢印コネクタ 36">
            <a:extLst>
              <a:ext uri="{FF2B5EF4-FFF2-40B4-BE49-F238E27FC236}">
                <a16:creationId xmlns:a16="http://schemas.microsoft.com/office/drawing/2014/main" id="{A9D112C6-D38E-CC1A-57E1-306E3F5092B7}"/>
              </a:ext>
            </a:extLst>
          </p:cNvPr>
          <p:cNvCxnSpPr>
            <a:cxnSpLocks/>
            <a:stCxn id="36" idx="1"/>
            <a:endCxn id="11" idx="3"/>
          </p:cNvCxnSpPr>
          <p:nvPr/>
        </p:nvCxnSpPr>
        <p:spPr>
          <a:xfrm flipH="1">
            <a:off x="2355060" y="2175104"/>
            <a:ext cx="532805" cy="40372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436FC91-C90E-8D64-978F-1CFE06951B00}"/>
              </a:ext>
            </a:extLst>
          </p:cNvPr>
          <p:cNvSpPr txBox="1"/>
          <p:nvPr/>
        </p:nvSpPr>
        <p:spPr>
          <a:xfrm>
            <a:off x="9242822" y="3606879"/>
            <a:ext cx="2681207"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削除対象を選択すると点群上の該当範囲がハイライト表示されます。</a:t>
            </a:r>
          </a:p>
        </p:txBody>
      </p:sp>
      <p:cxnSp>
        <p:nvCxnSpPr>
          <p:cNvPr id="46" name="直線矢印コネクタ 45">
            <a:extLst>
              <a:ext uri="{FF2B5EF4-FFF2-40B4-BE49-F238E27FC236}">
                <a16:creationId xmlns:a16="http://schemas.microsoft.com/office/drawing/2014/main" id="{8AFD4A6D-3B1D-2034-3E92-EB513BAC98BF}"/>
              </a:ext>
            </a:extLst>
          </p:cNvPr>
          <p:cNvCxnSpPr>
            <a:cxnSpLocks/>
            <a:stCxn id="45" idx="1"/>
            <a:endCxn id="26" idx="0"/>
          </p:cNvCxnSpPr>
          <p:nvPr/>
        </p:nvCxnSpPr>
        <p:spPr>
          <a:xfrm flipH="1">
            <a:off x="8701060" y="3837712"/>
            <a:ext cx="541762" cy="457587"/>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A3B7444-D343-5B6F-2390-989F697209E1}"/>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291557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B5420D59-290F-0AC6-74FC-5340D6474BBC}"/>
              </a:ext>
            </a:extLst>
          </p:cNvPr>
          <p:cNvPicPr>
            <a:picLocks noChangeAspect="1"/>
          </p:cNvPicPr>
          <p:nvPr/>
        </p:nvPicPr>
        <p:blipFill>
          <a:blip r:embed="rId3"/>
          <a:stretch>
            <a:fillRect/>
          </a:stretch>
        </p:blipFill>
        <p:spPr>
          <a:xfrm>
            <a:off x="477639" y="1438939"/>
            <a:ext cx="5914127" cy="3577682"/>
          </a:xfrm>
          <a:prstGeom prst="rect">
            <a:avLst/>
          </a:prstGeom>
          <a:ln>
            <a:solidFill>
              <a:schemeClr val="tx1"/>
            </a:solidFill>
          </a:ln>
        </p:spPr>
      </p:pic>
      <p:pic>
        <p:nvPicPr>
          <p:cNvPr id="7" name="図 6">
            <a:extLst>
              <a:ext uri="{FF2B5EF4-FFF2-40B4-BE49-F238E27FC236}">
                <a16:creationId xmlns:a16="http://schemas.microsoft.com/office/drawing/2014/main" id="{F85C00D6-3430-F144-CAB2-13D00820E8B9}"/>
              </a:ext>
            </a:extLst>
          </p:cNvPr>
          <p:cNvPicPr>
            <a:picLocks noChangeAspect="1"/>
          </p:cNvPicPr>
          <p:nvPr/>
        </p:nvPicPr>
        <p:blipFill>
          <a:blip r:embed="rId4"/>
          <a:stretch>
            <a:fillRect/>
          </a:stretch>
        </p:blipFill>
        <p:spPr>
          <a:xfrm>
            <a:off x="5770792" y="2813591"/>
            <a:ext cx="5914127" cy="3577683"/>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11" name="正方形/長方形 10">
            <a:extLst>
              <a:ext uri="{FF2B5EF4-FFF2-40B4-BE49-F238E27FC236}">
                <a16:creationId xmlns:a16="http://schemas.microsoft.com/office/drawing/2014/main" id="{9C06514E-AAC8-29A6-637A-F97C18413F8A}"/>
              </a:ext>
            </a:extLst>
          </p:cNvPr>
          <p:cNvSpPr/>
          <p:nvPr/>
        </p:nvSpPr>
        <p:spPr>
          <a:xfrm>
            <a:off x="1103983" y="3190876"/>
            <a:ext cx="1160585" cy="18811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28CF1EE-1876-0A5E-8A4F-3E4262A435E3}"/>
              </a:ext>
            </a:extLst>
          </p:cNvPr>
          <p:cNvSpPr/>
          <p:nvPr/>
        </p:nvSpPr>
        <p:spPr>
          <a:xfrm>
            <a:off x="7562059" y="4174315"/>
            <a:ext cx="2694304" cy="210393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四角形 29">
            <a:extLst>
              <a:ext uri="{FF2B5EF4-FFF2-40B4-BE49-F238E27FC236}">
                <a16:creationId xmlns:a16="http://schemas.microsoft.com/office/drawing/2014/main" id="{519BDB65-3880-11C2-B07B-EC1EC4AAEE13}"/>
              </a:ext>
            </a:extLst>
          </p:cNvPr>
          <p:cNvSpPr/>
          <p:nvPr/>
        </p:nvSpPr>
        <p:spPr>
          <a:xfrm>
            <a:off x="2406704" y="3158416"/>
            <a:ext cx="1384245" cy="253916"/>
          </a:xfrm>
          <a:prstGeom prst="wedgeRectCallout">
            <a:avLst>
              <a:gd name="adj1" fmla="val -62422"/>
              <a:gd name="adj2" fmla="val -12659"/>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実行ボタンを押下</a:t>
            </a:r>
            <a:endParaRPr lang="en-US" altLang="ja-JP" sz="1050" dirty="0">
              <a:latin typeface="メイリオ"/>
              <a:ea typeface="メイリオ"/>
            </a:endParaRPr>
          </a:p>
        </p:txBody>
      </p:sp>
      <p:cxnSp>
        <p:nvCxnSpPr>
          <p:cNvPr id="31" name="コネクタ: カギ線 30">
            <a:extLst>
              <a:ext uri="{FF2B5EF4-FFF2-40B4-BE49-F238E27FC236}">
                <a16:creationId xmlns:a16="http://schemas.microsoft.com/office/drawing/2014/main" id="{4BB9C86C-DB41-DF02-2F72-4E0446FCBDDA}"/>
              </a:ext>
            </a:extLst>
          </p:cNvPr>
          <p:cNvCxnSpPr>
            <a:cxnSpLocks/>
            <a:stCxn id="11" idx="2"/>
            <a:endCxn id="26" idx="1"/>
          </p:cNvCxnSpPr>
          <p:nvPr/>
        </p:nvCxnSpPr>
        <p:spPr>
          <a:xfrm rot="16200000" flipH="1">
            <a:off x="3699523" y="1363747"/>
            <a:ext cx="1847289" cy="5877783"/>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6FC616E-93F4-3CD9-DB83-6F538B991DBB}"/>
              </a:ext>
            </a:extLst>
          </p:cNvPr>
          <p:cNvSpPr txBox="1"/>
          <p:nvPr/>
        </p:nvSpPr>
        <p:spPr>
          <a:xfrm>
            <a:off x="9253856" y="2967335"/>
            <a:ext cx="2507736"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実行ボタン押下で選択した範囲の点群が削除されます。</a:t>
            </a:r>
          </a:p>
        </p:txBody>
      </p:sp>
      <p:cxnSp>
        <p:nvCxnSpPr>
          <p:cNvPr id="14" name="直線矢印コネクタ 13">
            <a:extLst>
              <a:ext uri="{FF2B5EF4-FFF2-40B4-BE49-F238E27FC236}">
                <a16:creationId xmlns:a16="http://schemas.microsoft.com/office/drawing/2014/main" id="{D6D479AB-715F-4B82-7AF4-CF735876AF81}"/>
              </a:ext>
            </a:extLst>
          </p:cNvPr>
          <p:cNvCxnSpPr>
            <a:cxnSpLocks/>
            <a:stCxn id="12" idx="1"/>
            <a:endCxn id="26" idx="0"/>
          </p:cNvCxnSpPr>
          <p:nvPr/>
        </p:nvCxnSpPr>
        <p:spPr>
          <a:xfrm flipH="1">
            <a:off x="8909211" y="3198168"/>
            <a:ext cx="344645" cy="976147"/>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28E889E-6812-B840-EF4A-16111A7CE307}"/>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227429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A3D60095-5F50-A47B-DC5C-ABC064804431}"/>
              </a:ext>
            </a:extLst>
          </p:cNvPr>
          <p:cNvPicPr>
            <a:picLocks noChangeAspect="1"/>
          </p:cNvPicPr>
          <p:nvPr/>
        </p:nvPicPr>
        <p:blipFill>
          <a:blip r:embed="rId3"/>
          <a:stretch>
            <a:fillRect/>
          </a:stretch>
        </p:blipFill>
        <p:spPr>
          <a:xfrm>
            <a:off x="477642" y="1434176"/>
            <a:ext cx="5914124" cy="3577680"/>
          </a:xfrm>
          <a:prstGeom prst="rect">
            <a:avLst/>
          </a:prstGeom>
          <a:ln>
            <a:solidFill>
              <a:schemeClr val="tx1"/>
            </a:solidFill>
          </a:ln>
        </p:spPr>
      </p:pic>
      <p:pic>
        <p:nvPicPr>
          <p:cNvPr id="21" name="図 20">
            <a:extLst>
              <a:ext uri="{FF2B5EF4-FFF2-40B4-BE49-F238E27FC236}">
                <a16:creationId xmlns:a16="http://schemas.microsoft.com/office/drawing/2014/main" id="{72699977-1335-7F79-93F1-6ED959C98036}"/>
              </a:ext>
            </a:extLst>
          </p:cNvPr>
          <p:cNvPicPr>
            <a:picLocks noChangeAspect="1"/>
          </p:cNvPicPr>
          <p:nvPr/>
        </p:nvPicPr>
        <p:blipFill>
          <a:blip r:embed="rId4"/>
          <a:stretch>
            <a:fillRect/>
          </a:stretch>
        </p:blipFill>
        <p:spPr>
          <a:xfrm>
            <a:off x="5770795" y="2788793"/>
            <a:ext cx="5955121" cy="3602481"/>
          </a:xfrm>
          <a:prstGeom prst="rect">
            <a:avLst/>
          </a:prstGeom>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566197" y="1920783"/>
            <a:ext cx="736142" cy="181860"/>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C06514E-AAC8-29A6-637A-F97C18413F8A}"/>
              </a:ext>
            </a:extLst>
          </p:cNvPr>
          <p:cNvSpPr/>
          <p:nvPr/>
        </p:nvSpPr>
        <p:spPr>
          <a:xfrm>
            <a:off x="1275554" y="1920784"/>
            <a:ext cx="1233631" cy="18185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85DBC97C-65D7-AD4A-39AE-7A323376A6B2}"/>
              </a:ext>
            </a:extLst>
          </p:cNvPr>
          <p:cNvCxnSpPr>
            <a:cxnSpLocks/>
            <a:stCxn id="10" idx="2"/>
            <a:endCxn id="21" idx="1"/>
          </p:cNvCxnSpPr>
          <p:nvPr/>
        </p:nvCxnSpPr>
        <p:spPr>
          <a:xfrm rot="16200000" flipH="1">
            <a:off x="3108836" y="1928074"/>
            <a:ext cx="2487391" cy="2836527"/>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D00B45A-2011-1C78-410F-4A6F64920CEB}"/>
              </a:ext>
            </a:extLst>
          </p:cNvPr>
          <p:cNvSpPr txBox="1"/>
          <p:nvPr/>
        </p:nvSpPr>
        <p:spPr>
          <a:xfrm>
            <a:off x="7953375" y="2218930"/>
            <a:ext cx="3943349" cy="646331"/>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による点群解析処理済のため以前の解析処理結果が削除対象の項目別に表示されます。</a:t>
            </a:r>
            <a:endParaRPr lang="en-US" altLang="ja-JP" sz="1200" dirty="0">
              <a:latin typeface="メイリオ" panose="020B0604030504040204" pitchFamily="50" charset="-128"/>
              <a:ea typeface="メイリオ" panose="020B0604030504040204" pitchFamily="50" charset="-128"/>
            </a:endParaRPr>
          </a:p>
          <a:p>
            <a:pPr defTabSz="685800">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以降のフローは「未解析点群」と同様です。</a:t>
            </a:r>
          </a:p>
        </p:txBody>
      </p:sp>
      <p:sp>
        <p:nvSpPr>
          <p:cNvPr id="28" name="正方形/長方形 27">
            <a:extLst>
              <a:ext uri="{FF2B5EF4-FFF2-40B4-BE49-F238E27FC236}">
                <a16:creationId xmlns:a16="http://schemas.microsoft.com/office/drawing/2014/main" id="{CA3CA643-EFAF-0E9E-6797-D83693478AED}"/>
              </a:ext>
            </a:extLst>
          </p:cNvPr>
          <p:cNvSpPr/>
          <p:nvPr/>
        </p:nvSpPr>
        <p:spPr>
          <a:xfrm>
            <a:off x="6314517" y="3020905"/>
            <a:ext cx="1350727" cy="182255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28" idx="0"/>
          </p:cNvCxnSpPr>
          <p:nvPr/>
        </p:nvCxnSpPr>
        <p:spPr>
          <a:xfrm flipH="1">
            <a:off x="6989881" y="2542096"/>
            <a:ext cx="963494" cy="478809"/>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5FA699F-C1F0-DB5E-DB0F-B9097EB215B1}"/>
              </a:ext>
            </a:extLst>
          </p:cNvPr>
          <p:cNvSpPr txBox="1"/>
          <p:nvPr/>
        </p:nvSpPr>
        <p:spPr>
          <a:xfrm>
            <a:off x="3697848" y="1452199"/>
            <a:ext cx="3064902"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による点群解析処理済のためボタンの表示名が「削除対象の追加」となります。</a:t>
            </a:r>
          </a:p>
        </p:txBody>
      </p:sp>
      <p:cxnSp>
        <p:nvCxnSpPr>
          <p:cNvPr id="12" name="直線矢印コネクタ 11">
            <a:extLst>
              <a:ext uri="{FF2B5EF4-FFF2-40B4-BE49-F238E27FC236}">
                <a16:creationId xmlns:a16="http://schemas.microsoft.com/office/drawing/2014/main" id="{464576AD-408C-EF29-72E9-361BF62D31EB}"/>
              </a:ext>
            </a:extLst>
          </p:cNvPr>
          <p:cNvCxnSpPr>
            <a:cxnSpLocks/>
            <a:stCxn id="9" idx="1"/>
            <a:endCxn id="10" idx="3"/>
          </p:cNvCxnSpPr>
          <p:nvPr/>
        </p:nvCxnSpPr>
        <p:spPr>
          <a:xfrm flipH="1">
            <a:off x="3302339" y="1683032"/>
            <a:ext cx="395509" cy="328681"/>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 name="吹き出し: 四角形 23">
            <a:extLst>
              <a:ext uri="{FF2B5EF4-FFF2-40B4-BE49-F238E27FC236}">
                <a16:creationId xmlns:a16="http://schemas.microsoft.com/office/drawing/2014/main" id="{8DA48171-4259-CB1E-B6C0-3C6A49F41BC0}"/>
              </a:ext>
            </a:extLst>
          </p:cNvPr>
          <p:cNvSpPr/>
          <p:nvPr/>
        </p:nvSpPr>
        <p:spPr>
          <a:xfrm>
            <a:off x="439540" y="2322804"/>
            <a:ext cx="1703353" cy="253916"/>
          </a:xfrm>
          <a:prstGeom prst="wedgeRectCallout">
            <a:avLst>
              <a:gd name="adj1" fmla="val 35053"/>
              <a:gd name="adj2" fmla="val -13577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処理対象の点群を選択</a:t>
            </a:r>
            <a:endParaRPr lang="en-US" altLang="ja-JP" sz="1050" dirty="0">
              <a:latin typeface="メイリオ"/>
              <a:ea typeface="メイリオ"/>
            </a:endParaRPr>
          </a:p>
        </p:txBody>
      </p:sp>
      <p:sp>
        <p:nvSpPr>
          <p:cNvPr id="32" name="テキスト ボックス 31">
            <a:extLst>
              <a:ext uri="{FF2B5EF4-FFF2-40B4-BE49-F238E27FC236}">
                <a16:creationId xmlns:a16="http://schemas.microsoft.com/office/drawing/2014/main" id="{CF1331E8-80F1-8B62-0027-7C3A8C6547C1}"/>
              </a:ext>
            </a:extLst>
          </p:cNvPr>
          <p:cNvSpPr txBox="1"/>
          <p:nvPr/>
        </p:nvSpPr>
        <p:spPr>
          <a:xfrm>
            <a:off x="511911" y="1499960"/>
            <a:ext cx="103114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解析済点群</a:t>
            </a:r>
          </a:p>
        </p:txBody>
      </p:sp>
      <p:sp>
        <p:nvSpPr>
          <p:cNvPr id="34" name="吹き出し: 四角形 33">
            <a:extLst>
              <a:ext uri="{FF2B5EF4-FFF2-40B4-BE49-F238E27FC236}">
                <a16:creationId xmlns:a16="http://schemas.microsoft.com/office/drawing/2014/main" id="{39006616-2525-1958-CE73-C00F008593AF}"/>
              </a:ext>
            </a:extLst>
          </p:cNvPr>
          <p:cNvSpPr/>
          <p:nvPr/>
        </p:nvSpPr>
        <p:spPr>
          <a:xfrm>
            <a:off x="3302339" y="2144697"/>
            <a:ext cx="1956191" cy="253916"/>
          </a:xfrm>
          <a:prstGeom prst="wedgeRectCallout">
            <a:avLst>
              <a:gd name="adj1" fmla="val -56188"/>
              <a:gd name="adj2" fmla="val -52308"/>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削除対象の追加ボタン押下</a:t>
            </a:r>
            <a:endParaRPr lang="en-US" altLang="ja-JP" sz="1050" dirty="0">
              <a:latin typeface="メイリオ"/>
              <a:ea typeface="メイリオ"/>
            </a:endParaRPr>
          </a:p>
        </p:txBody>
      </p:sp>
      <p:sp>
        <p:nvSpPr>
          <p:cNvPr id="2" name="テキスト ボックス 1">
            <a:extLst>
              <a:ext uri="{FF2B5EF4-FFF2-40B4-BE49-F238E27FC236}">
                <a16:creationId xmlns:a16="http://schemas.microsoft.com/office/drawing/2014/main" id="{6DD152DF-EA4C-45D4-0043-C0C99955B4ED}"/>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152348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3" name="図 22">
            <a:extLst>
              <a:ext uri="{FF2B5EF4-FFF2-40B4-BE49-F238E27FC236}">
                <a16:creationId xmlns:a16="http://schemas.microsoft.com/office/drawing/2014/main" id="{B31871A2-718D-ADCA-5FBF-285104FA6573}"/>
              </a:ext>
            </a:extLst>
          </p:cNvPr>
          <p:cNvPicPr>
            <a:picLocks noChangeAspect="1"/>
          </p:cNvPicPr>
          <p:nvPr/>
        </p:nvPicPr>
        <p:blipFill>
          <a:blip r:embed="rId3"/>
          <a:stretch>
            <a:fillRect/>
          </a:stretch>
        </p:blipFill>
        <p:spPr>
          <a:xfrm>
            <a:off x="477642" y="1434176"/>
            <a:ext cx="5914124" cy="3577680"/>
          </a:xfrm>
          <a:prstGeom prst="rect">
            <a:avLst/>
          </a:prstGeom>
          <a:ln>
            <a:solidFill>
              <a:schemeClr val="tx1"/>
            </a:solidFill>
          </a:ln>
        </p:spPr>
      </p:pic>
      <p:pic>
        <p:nvPicPr>
          <p:cNvPr id="5" name="図 4">
            <a:extLst>
              <a:ext uri="{FF2B5EF4-FFF2-40B4-BE49-F238E27FC236}">
                <a16:creationId xmlns:a16="http://schemas.microsoft.com/office/drawing/2014/main" id="{96EC3BD9-F113-6A34-D4F1-9FBFD70F3A60}"/>
              </a:ext>
            </a:extLst>
          </p:cNvPr>
          <p:cNvPicPr>
            <a:picLocks noChangeAspect="1"/>
          </p:cNvPicPr>
          <p:nvPr/>
        </p:nvPicPr>
        <p:blipFill>
          <a:blip r:embed="rId4"/>
          <a:stretch>
            <a:fillRect/>
          </a:stretch>
        </p:blipFill>
        <p:spPr>
          <a:xfrm>
            <a:off x="5770794" y="2788792"/>
            <a:ext cx="5955121" cy="36024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688927" y="1650208"/>
            <a:ext cx="188119" cy="17144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D00B45A-2011-1C78-410F-4A6F64920CEB}"/>
              </a:ext>
            </a:extLst>
          </p:cNvPr>
          <p:cNvSpPr txBox="1"/>
          <p:nvPr/>
        </p:nvSpPr>
        <p:spPr>
          <a:xfrm>
            <a:off x="9578422" y="2386382"/>
            <a:ext cx="2013503"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による点群解析処理が取り消されます。</a:t>
            </a:r>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63" idx="3"/>
          </p:cNvCxnSpPr>
          <p:nvPr/>
        </p:nvCxnSpPr>
        <p:spPr>
          <a:xfrm flipH="1">
            <a:off x="8586788" y="2617215"/>
            <a:ext cx="991634" cy="754445"/>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5FA699F-C1F0-DB5E-DB0F-B9097EB215B1}"/>
              </a:ext>
            </a:extLst>
          </p:cNvPr>
          <p:cNvSpPr txBox="1"/>
          <p:nvPr/>
        </p:nvSpPr>
        <p:spPr>
          <a:xfrm>
            <a:off x="299878" y="3695555"/>
            <a:ext cx="2687149"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点群の編集取り消し処理で</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による点群解析処理の取り消しが行えます。</a:t>
            </a:r>
          </a:p>
        </p:txBody>
      </p:sp>
      <p:cxnSp>
        <p:nvCxnSpPr>
          <p:cNvPr id="12" name="直線矢印コネクタ 11">
            <a:extLst>
              <a:ext uri="{FF2B5EF4-FFF2-40B4-BE49-F238E27FC236}">
                <a16:creationId xmlns:a16="http://schemas.microsoft.com/office/drawing/2014/main" id="{464576AD-408C-EF29-72E9-361BF62D31EB}"/>
              </a:ext>
            </a:extLst>
          </p:cNvPr>
          <p:cNvCxnSpPr>
            <a:cxnSpLocks/>
            <a:stCxn id="9" idx="0"/>
            <a:endCxn id="38" idx="1"/>
          </p:cNvCxnSpPr>
          <p:nvPr/>
        </p:nvCxnSpPr>
        <p:spPr>
          <a:xfrm flipV="1">
            <a:off x="1643453" y="2788792"/>
            <a:ext cx="474332" cy="906763"/>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CF1331E8-80F1-8B62-0027-7C3A8C6547C1}"/>
              </a:ext>
            </a:extLst>
          </p:cNvPr>
          <p:cNvSpPr txBox="1"/>
          <p:nvPr/>
        </p:nvSpPr>
        <p:spPr>
          <a:xfrm>
            <a:off x="511911" y="1499960"/>
            <a:ext cx="123363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解析の取り消し</a:t>
            </a:r>
          </a:p>
        </p:txBody>
      </p:sp>
      <p:sp>
        <p:nvSpPr>
          <p:cNvPr id="36" name="吹き出し: 四角形 35">
            <a:extLst>
              <a:ext uri="{FF2B5EF4-FFF2-40B4-BE49-F238E27FC236}">
                <a16:creationId xmlns:a16="http://schemas.microsoft.com/office/drawing/2014/main" id="{C88B65D8-7604-66DE-2470-7CF5F78442E7}"/>
              </a:ext>
            </a:extLst>
          </p:cNvPr>
          <p:cNvSpPr/>
          <p:nvPr/>
        </p:nvSpPr>
        <p:spPr>
          <a:xfrm>
            <a:off x="2987027" y="1448535"/>
            <a:ext cx="1478928" cy="253916"/>
          </a:xfrm>
          <a:prstGeom prst="wedgeRectCallout">
            <a:avLst>
              <a:gd name="adj1" fmla="val -55529"/>
              <a:gd name="adj2" fmla="val 3153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取り消しボタン押下</a:t>
            </a:r>
            <a:endParaRPr lang="en-US" altLang="ja-JP" sz="1050" dirty="0">
              <a:latin typeface="メイリオ"/>
              <a:ea typeface="メイリオ"/>
            </a:endParaRPr>
          </a:p>
        </p:txBody>
      </p:sp>
      <p:pic>
        <p:nvPicPr>
          <p:cNvPr id="38" name="図 37">
            <a:extLst>
              <a:ext uri="{FF2B5EF4-FFF2-40B4-BE49-F238E27FC236}">
                <a16:creationId xmlns:a16="http://schemas.microsoft.com/office/drawing/2014/main" id="{43ED99B0-1BE2-C29E-748E-A8F7DDCA4D6F}"/>
              </a:ext>
            </a:extLst>
          </p:cNvPr>
          <p:cNvPicPr>
            <a:picLocks noChangeAspect="1"/>
          </p:cNvPicPr>
          <p:nvPr/>
        </p:nvPicPr>
        <p:blipFill>
          <a:blip r:embed="rId5"/>
          <a:stretch>
            <a:fillRect/>
          </a:stretch>
        </p:blipFill>
        <p:spPr>
          <a:xfrm>
            <a:off x="2117785" y="2249221"/>
            <a:ext cx="2633839" cy="1079142"/>
          </a:xfrm>
          <a:prstGeom prst="rect">
            <a:avLst/>
          </a:prstGeom>
          <a:ln w="28575">
            <a:solidFill>
              <a:srgbClr val="FF0000"/>
            </a:solidFill>
            <a:prstDash val="sysDot"/>
          </a:ln>
        </p:spPr>
      </p:pic>
      <p:cxnSp>
        <p:nvCxnSpPr>
          <p:cNvPr id="43" name="コネクタ: カギ線 42">
            <a:extLst>
              <a:ext uri="{FF2B5EF4-FFF2-40B4-BE49-F238E27FC236}">
                <a16:creationId xmlns:a16="http://schemas.microsoft.com/office/drawing/2014/main" id="{5851E841-3A70-9758-EA8A-A9D97CA9EA22}"/>
              </a:ext>
            </a:extLst>
          </p:cNvPr>
          <p:cNvCxnSpPr>
            <a:cxnSpLocks/>
            <a:stCxn id="10" idx="2"/>
            <a:endCxn id="38" idx="0"/>
          </p:cNvCxnSpPr>
          <p:nvPr/>
        </p:nvCxnSpPr>
        <p:spPr>
          <a:xfrm rot="16200000" flipH="1">
            <a:off x="2895064" y="1709580"/>
            <a:ext cx="427564" cy="651718"/>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02CA956E-D1ED-FBC0-5F02-FD9B559D493A}"/>
              </a:ext>
            </a:extLst>
          </p:cNvPr>
          <p:cNvSpPr/>
          <p:nvPr/>
        </p:nvSpPr>
        <p:spPr>
          <a:xfrm>
            <a:off x="3989178" y="3088831"/>
            <a:ext cx="685216" cy="19491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コネクタ: カギ線 53">
            <a:extLst>
              <a:ext uri="{FF2B5EF4-FFF2-40B4-BE49-F238E27FC236}">
                <a16:creationId xmlns:a16="http://schemas.microsoft.com/office/drawing/2014/main" id="{03A66521-ECEA-DA86-2405-1AAC4F771D97}"/>
              </a:ext>
            </a:extLst>
          </p:cNvPr>
          <p:cNvCxnSpPr>
            <a:cxnSpLocks/>
            <a:stCxn id="53" idx="2"/>
            <a:endCxn id="5" idx="1"/>
          </p:cNvCxnSpPr>
          <p:nvPr/>
        </p:nvCxnSpPr>
        <p:spPr>
          <a:xfrm rot="16200000" flipH="1">
            <a:off x="4398146" y="3217384"/>
            <a:ext cx="1306289" cy="1439008"/>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吹き出し: 四角形 56">
            <a:extLst>
              <a:ext uri="{FF2B5EF4-FFF2-40B4-BE49-F238E27FC236}">
                <a16:creationId xmlns:a16="http://schemas.microsoft.com/office/drawing/2014/main" id="{2FC1A03C-B428-AA69-DB55-578AD00344FE}"/>
              </a:ext>
            </a:extLst>
          </p:cNvPr>
          <p:cNvSpPr/>
          <p:nvPr/>
        </p:nvSpPr>
        <p:spPr>
          <a:xfrm>
            <a:off x="4521745" y="2490257"/>
            <a:ext cx="1478928" cy="253916"/>
          </a:xfrm>
          <a:prstGeom prst="wedgeRectCallout">
            <a:avLst>
              <a:gd name="adj1" fmla="val -46512"/>
              <a:gd name="adj2" fmla="val 187835"/>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取り消すボタン押下</a:t>
            </a:r>
            <a:endParaRPr lang="en-US" altLang="ja-JP" sz="1050" dirty="0">
              <a:latin typeface="メイリオ"/>
              <a:ea typeface="メイリオ"/>
            </a:endParaRPr>
          </a:p>
        </p:txBody>
      </p:sp>
      <p:sp>
        <p:nvSpPr>
          <p:cNvPr id="63" name="正方形/長方形 62">
            <a:extLst>
              <a:ext uri="{FF2B5EF4-FFF2-40B4-BE49-F238E27FC236}">
                <a16:creationId xmlns:a16="http://schemas.microsoft.com/office/drawing/2014/main" id="{499E11B7-BDEC-4BBD-E412-EA4C4942B37D}"/>
              </a:ext>
            </a:extLst>
          </p:cNvPr>
          <p:cNvSpPr/>
          <p:nvPr/>
        </p:nvSpPr>
        <p:spPr>
          <a:xfrm>
            <a:off x="6560005" y="3254119"/>
            <a:ext cx="2026783" cy="23508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093FA9D-4E6D-FF0A-3BD3-322331E4AB61}"/>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309442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AC1AB250-984C-968E-E362-7374E6703420}"/>
              </a:ext>
            </a:extLst>
          </p:cNvPr>
          <p:cNvPicPr>
            <a:picLocks noChangeAspect="1"/>
          </p:cNvPicPr>
          <p:nvPr/>
        </p:nvPicPr>
        <p:blipFill>
          <a:blip r:embed="rId3"/>
          <a:stretch>
            <a:fillRect/>
          </a:stretch>
        </p:blipFill>
        <p:spPr>
          <a:xfrm>
            <a:off x="477642" y="1434176"/>
            <a:ext cx="10025623" cy="4939708"/>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No.１6</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0907"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No.16</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ja-JP" altLang="en-US" sz="1400" dirty="0">
                <a:latin typeface="Meiryo"/>
                <a:ea typeface="Meiryo"/>
              </a:rPr>
              <a:t>サーバー負荷軽減を目的として</a:t>
            </a:r>
            <a:r>
              <a:rPr kumimoji="1" lang="en-US" altLang="ja-JP" sz="1400" dirty="0">
                <a:latin typeface="Meiryo"/>
                <a:ea typeface="Meiryo"/>
              </a:rPr>
              <a:t>Viewer</a:t>
            </a:r>
            <a:r>
              <a:rPr kumimoji="1" lang="ja-JP" altLang="en-US" sz="1400" dirty="0">
                <a:latin typeface="Meiryo"/>
                <a:ea typeface="Meiryo"/>
              </a:rPr>
              <a:t>モードで表示できる</a:t>
            </a:r>
            <a:r>
              <a:rPr kumimoji="1" lang="en-US" altLang="ja-JP" sz="1400" dirty="0">
                <a:latin typeface="Meiryo"/>
                <a:ea typeface="Meiryo"/>
              </a:rPr>
              <a:t>LandXML</a:t>
            </a:r>
            <a:r>
              <a:rPr kumimoji="1" lang="ja-JP" altLang="en-US" sz="1400" dirty="0">
                <a:latin typeface="Meiryo"/>
                <a:ea typeface="Meiryo"/>
              </a:rPr>
              <a:t>のファイルサイズに制限を設けました。</a:t>
            </a:r>
          </a:p>
        </p:txBody>
      </p:sp>
      <p:sp>
        <p:nvSpPr>
          <p:cNvPr id="39" name="テキスト ボックス 38">
            <a:extLst>
              <a:ext uri="{FF2B5EF4-FFF2-40B4-BE49-F238E27FC236}">
                <a16:creationId xmlns:a16="http://schemas.microsoft.com/office/drawing/2014/main" id="{3D962E45-B444-7A54-8743-E23632B90F71}"/>
              </a:ext>
            </a:extLst>
          </p:cNvPr>
          <p:cNvSpPr txBox="1"/>
          <p:nvPr/>
        </p:nvSpPr>
        <p:spPr>
          <a:xfrm>
            <a:off x="6579902" y="3694185"/>
            <a:ext cx="4273558" cy="830997"/>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Viewer</a:t>
            </a:r>
            <a:r>
              <a:rPr lang="ja-JP" altLang="en-US" sz="1200" dirty="0">
                <a:latin typeface="メイリオ" panose="020B0604030504040204" pitchFamily="50" charset="-128"/>
                <a:ea typeface="メイリオ" panose="020B0604030504040204" pitchFamily="50" charset="-128"/>
              </a:rPr>
              <a:t>モードで表示できる</a:t>
            </a:r>
            <a:r>
              <a:rPr lang="en-US" altLang="ja-JP" sz="1200" dirty="0">
                <a:latin typeface="メイリオ" panose="020B0604030504040204" pitchFamily="50" charset="-128"/>
                <a:ea typeface="メイリオ" panose="020B0604030504040204" pitchFamily="50" charset="-128"/>
              </a:rPr>
              <a:t>LandXML</a:t>
            </a:r>
            <a:r>
              <a:rPr lang="ja-JP" altLang="en-US" sz="1200" dirty="0">
                <a:latin typeface="メイリオ" panose="020B0604030504040204" pitchFamily="50" charset="-128"/>
                <a:ea typeface="メイリオ" panose="020B0604030504040204" pitchFamily="50" charset="-128"/>
              </a:rPr>
              <a:t>のファイルサイズを「</a:t>
            </a:r>
            <a:r>
              <a:rPr lang="en-US" altLang="ja-JP" sz="1200" dirty="0">
                <a:latin typeface="メイリオ" panose="020B0604030504040204" pitchFamily="50" charset="-128"/>
                <a:ea typeface="メイリオ" panose="020B0604030504040204" pitchFamily="50" charset="-128"/>
              </a:rPr>
              <a:t>500MB</a:t>
            </a:r>
            <a:r>
              <a:rPr lang="ja-JP" altLang="en-US" sz="1200" dirty="0">
                <a:latin typeface="メイリオ" panose="020B0604030504040204" pitchFamily="50" charset="-128"/>
                <a:ea typeface="メイリオ" panose="020B0604030504040204" pitchFamily="50" charset="-128"/>
              </a:rPr>
              <a:t>」までとしました。</a:t>
            </a:r>
            <a:endParaRPr lang="en-US" altLang="ja-JP" sz="1200" dirty="0">
              <a:latin typeface="メイリオ" panose="020B0604030504040204" pitchFamily="50" charset="-128"/>
              <a:ea typeface="メイリオ" panose="020B0604030504040204" pitchFamily="50" charset="-128"/>
            </a:endParaRPr>
          </a:p>
          <a:p>
            <a:pPr defTabSz="685800">
              <a:defRPr/>
            </a:pPr>
            <a:r>
              <a:rPr lang="en-US" altLang="ja-JP" sz="1200" dirty="0">
                <a:latin typeface="メイリオ" panose="020B0604030504040204" pitchFamily="50" charset="-128"/>
                <a:ea typeface="メイリオ" panose="020B0604030504040204" pitchFamily="50" charset="-128"/>
              </a:rPr>
              <a:t>※Editor</a:t>
            </a:r>
            <a:r>
              <a:rPr lang="ja-JP" altLang="en-US" sz="1200" dirty="0">
                <a:latin typeface="メイリオ" panose="020B0604030504040204" pitchFamily="50" charset="-128"/>
                <a:ea typeface="メイリオ" panose="020B0604030504040204" pitchFamily="50" charset="-128"/>
              </a:rPr>
              <a:t>モードでは従来通り「</a:t>
            </a:r>
            <a:r>
              <a:rPr lang="en-US" altLang="ja-JP" sz="1200" dirty="0">
                <a:latin typeface="メイリオ" panose="020B0604030504040204" pitchFamily="50" charset="-128"/>
                <a:ea typeface="メイリオ" panose="020B0604030504040204" pitchFamily="50" charset="-128"/>
              </a:rPr>
              <a:t>1000MB</a:t>
            </a:r>
            <a:r>
              <a:rPr lang="ja-JP" altLang="en-US" sz="1200" dirty="0">
                <a:latin typeface="メイリオ" panose="020B0604030504040204" pitchFamily="50" charset="-128"/>
                <a:ea typeface="メイリオ" panose="020B0604030504040204" pitchFamily="50" charset="-128"/>
              </a:rPr>
              <a:t>」までの</a:t>
            </a:r>
            <a:r>
              <a:rPr lang="en-US" altLang="ja-JP" sz="1200" dirty="0">
                <a:latin typeface="メイリオ" panose="020B0604030504040204" pitchFamily="50" charset="-128"/>
                <a:ea typeface="メイリオ" panose="020B0604030504040204" pitchFamily="50" charset="-128"/>
              </a:rPr>
              <a:t>LandXML</a:t>
            </a:r>
            <a:r>
              <a:rPr lang="ja-JP" altLang="en-US" sz="1200" dirty="0">
                <a:latin typeface="メイリオ" panose="020B0604030504040204" pitchFamily="50" charset="-128"/>
                <a:ea typeface="メイリオ" panose="020B0604030504040204" pitchFamily="50" charset="-128"/>
              </a:rPr>
              <a:t>ファイルに対応しています。</a:t>
            </a:r>
          </a:p>
        </p:txBody>
      </p:sp>
      <p:cxnSp>
        <p:nvCxnSpPr>
          <p:cNvPr id="41" name="直線矢印コネクタ 40">
            <a:extLst>
              <a:ext uri="{FF2B5EF4-FFF2-40B4-BE49-F238E27FC236}">
                <a16:creationId xmlns:a16="http://schemas.microsoft.com/office/drawing/2014/main" id="{66B9586C-3447-5AAA-25F4-FAB97D6F0BA6}"/>
              </a:ext>
            </a:extLst>
          </p:cNvPr>
          <p:cNvCxnSpPr>
            <a:cxnSpLocks/>
            <a:stCxn id="92" idx="2"/>
            <a:endCxn id="39" idx="1"/>
          </p:cNvCxnSpPr>
          <p:nvPr/>
        </p:nvCxnSpPr>
        <p:spPr>
          <a:xfrm>
            <a:off x="5487498" y="3109984"/>
            <a:ext cx="1092404" cy="99970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0AA644D4-2125-A382-D375-5A40E30B690B}"/>
              </a:ext>
            </a:extLst>
          </p:cNvPr>
          <p:cNvSpPr/>
          <p:nvPr/>
        </p:nvSpPr>
        <p:spPr>
          <a:xfrm>
            <a:off x="4325354" y="1879085"/>
            <a:ext cx="2324288" cy="123089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55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6" name="図 25">
            <a:extLst>
              <a:ext uri="{FF2B5EF4-FFF2-40B4-BE49-F238E27FC236}">
                <a16:creationId xmlns:a16="http://schemas.microsoft.com/office/drawing/2014/main" id="{C2CA36AC-1FC4-6325-1CF4-412436294780}"/>
              </a:ext>
            </a:extLst>
          </p:cNvPr>
          <p:cNvPicPr>
            <a:picLocks noChangeAspect="1"/>
          </p:cNvPicPr>
          <p:nvPr/>
        </p:nvPicPr>
        <p:blipFill>
          <a:blip r:embed="rId3"/>
          <a:stretch>
            <a:fillRect/>
          </a:stretch>
        </p:blipFill>
        <p:spPr>
          <a:xfrm>
            <a:off x="6385563" y="1847594"/>
            <a:ext cx="4342689" cy="2573580"/>
          </a:xfrm>
          <a:prstGeom prst="rect">
            <a:avLst/>
          </a:prstGeom>
          <a:ln>
            <a:solidFill>
              <a:schemeClr val="tx1"/>
            </a:solidFill>
          </a:ln>
        </p:spPr>
      </p:pic>
      <p:pic>
        <p:nvPicPr>
          <p:cNvPr id="30" name="図 29">
            <a:extLst>
              <a:ext uri="{FF2B5EF4-FFF2-40B4-BE49-F238E27FC236}">
                <a16:creationId xmlns:a16="http://schemas.microsoft.com/office/drawing/2014/main" id="{08BA0FE5-0364-7CB6-0034-5F594EDB1B3D}"/>
              </a:ext>
            </a:extLst>
          </p:cNvPr>
          <p:cNvPicPr>
            <a:picLocks noChangeAspect="1"/>
          </p:cNvPicPr>
          <p:nvPr/>
        </p:nvPicPr>
        <p:blipFill>
          <a:blip r:embed="rId4"/>
          <a:stretch>
            <a:fillRect/>
          </a:stretch>
        </p:blipFill>
        <p:spPr>
          <a:xfrm>
            <a:off x="7123395" y="3743237"/>
            <a:ext cx="4342689" cy="2573580"/>
          </a:xfrm>
          <a:prstGeom prst="rect">
            <a:avLst/>
          </a:prstGeom>
          <a:ln>
            <a:solidFill>
              <a:schemeClr val="tx1"/>
            </a:solidFill>
          </a:ln>
        </p:spPr>
      </p:pic>
      <p:pic>
        <p:nvPicPr>
          <p:cNvPr id="10" name="図 9">
            <a:extLst>
              <a:ext uri="{FF2B5EF4-FFF2-40B4-BE49-F238E27FC236}">
                <a16:creationId xmlns:a16="http://schemas.microsoft.com/office/drawing/2014/main" id="{ED73EA1E-839E-39C2-946F-C8B8207B6A09}"/>
              </a:ext>
            </a:extLst>
          </p:cNvPr>
          <p:cNvPicPr>
            <a:picLocks noChangeAspect="1"/>
          </p:cNvPicPr>
          <p:nvPr/>
        </p:nvPicPr>
        <p:blipFill>
          <a:blip r:embed="rId5"/>
          <a:stretch>
            <a:fillRect/>
          </a:stretch>
        </p:blipFill>
        <p:spPr>
          <a:xfrm>
            <a:off x="614285" y="1847594"/>
            <a:ext cx="4342689" cy="2573580"/>
          </a:xfrm>
          <a:prstGeom prst="rect">
            <a:avLst/>
          </a:prstGeom>
          <a:ln>
            <a:solidFill>
              <a:schemeClr val="tx1"/>
            </a:solidFill>
          </a:ln>
        </p:spPr>
      </p:pic>
      <p:pic>
        <p:nvPicPr>
          <p:cNvPr id="20" name="図 19">
            <a:extLst>
              <a:ext uri="{FF2B5EF4-FFF2-40B4-BE49-F238E27FC236}">
                <a16:creationId xmlns:a16="http://schemas.microsoft.com/office/drawing/2014/main" id="{38906B2C-9FBF-5FCA-A130-944DD7450A41}"/>
              </a:ext>
            </a:extLst>
          </p:cNvPr>
          <p:cNvPicPr>
            <a:picLocks noChangeAspect="1"/>
          </p:cNvPicPr>
          <p:nvPr/>
        </p:nvPicPr>
        <p:blipFill>
          <a:blip r:embed="rId6"/>
          <a:stretch>
            <a:fillRect/>
          </a:stretch>
        </p:blipFill>
        <p:spPr>
          <a:xfrm>
            <a:off x="1352117" y="3743882"/>
            <a:ext cx="4341600" cy="2572935"/>
          </a:xfrm>
          <a:prstGeom prst="rect">
            <a:avLst/>
          </a:prstGeom>
          <a:ln>
            <a:solidFill>
              <a:schemeClr val="tx1"/>
            </a:solidFill>
          </a:ln>
        </p:spPr>
      </p:pic>
      <p:sp>
        <p:nvSpPr>
          <p:cNvPr id="29" name="正方形/長方形 28">
            <a:extLst>
              <a:ext uri="{FF2B5EF4-FFF2-40B4-BE49-F238E27FC236}">
                <a16:creationId xmlns:a16="http://schemas.microsoft.com/office/drawing/2014/main" id="{4A17B9AC-8EFF-3985-008E-926017DF2FB1}"/>
              </a:ext>
            </a:extLst>
          </p:cNvPr>
          <p:cNvSpPr/>
          <p:nvPr/>
        </p:nvSpPr>
        <p:spPr>
          <a:xfrm>
            <a:off x="435175" y="1461092"/>
            <a:ext cx="5419087" cy="505532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dirty="0">
                <a:solidFill>
                  <a:srgbClr val="FF0000"/>
                </a:solidFill>
              </a:rPr>
              <a:t>500MB</a:t>
            </a:r>
            <a:r>
              <a:rPr kumimoji="1" lang="ja-JP" altLang="en-US" dirty="0">
                <a:solidFill>
                  <a:srgbClr val="FF0000"/>
                </a:solidFill>
              </a:rPr>
              <a:t>まで</a:t>
            </a:r>
          </a:p>
        </p:txBody>
      </p:sp>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No.１6</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0907" y="764722"/>
            <a:ext cx="11682854"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No.16</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ja-JP" altLang="en-US" sz="1400" dirty="0">
                <a:latin typeface="Meiryo"/>
                <a:ea typeface="Meiryo"/>
              </a:rPr>
              <a:t>サーバー負荷軽減を目的として</a:t>
            </a:r>
            <a:r>
              <a:rPr kumimoji="1" lang="en-US" altLang="ja-JP" sz="1400" dirty="0">
                <a:latin typeface="Meiryo"/>
                <a:ea typeface="Meiryo"/>
              </a:rPr>
              <a:t>Viewer</a:t>
            </a:r>
            <a:r>
              <a:rPr kumimoji="1" lang="ja-JP" altLang="en-US" sz="1400" dirty="0">
                <a:latin typeface="Meiryo"/>
                <a:ea typeface="Meiryo"/>
              </a:rPr>
              <a:t>モードで表示できる</a:t>
            </a:r>
            <a:r>
              <a:rPr kumimoji="1" lang="en-US" altLang="ja-JP" sz="1400" dirty="0">
                <a:latin typeface="Meiryo"/>
                <a:ea typeface="Meiryo"/>
              </a:rPr>
              <a:t>LandXML</a:t>
            </a:r>
            <a:r>
              <a:rPr kumimoji="1" lang="ja-JP" altLang="en-US" sz="1400" dirty="0">
                <a:latin typeface="Meiryo"/>
                <a:ea typeface="Meiryo"/>
              </a:rPr>
              <a:t>のファイルサイズに制限を設けました。</a:t>
            </a:r>
          </a:p>
        </p:txBody>
      </p:sp>
      <p:sp>
        <p:nvSpPr>
          <p:cNvPr id="12" name="テキスト ボックス 11">
            <a:extLst>
              <a:ext uri="{FF2B5EF4-FFF2-40B4-BE49-F238E27FC236}">
                <a16:creationId xmlns:a16="http://schemas.microsoft.com/office/drawing/2014/main" id="{F11ED53C-6C5B-3DA0-5319-F36273C31253}"/>
              </a:ext>
            </a:extLst>
          </p:cNvPr>
          <p:cNvSpPr txBox="1"/>
          <p:nvPr/>
        </p:nvSpPr>
        <p:spPr>
          <a:xfrm>
            <a:off x="678829" y="1898438"/>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Viewer</a:t>
            </a:r>
            <a:r>
              <a:rPr lang="ja-JP" altLang="en-US" sz="1200" dirty="0">
                <a:latin typeface="メイリオ"/>
                <a:ea typeface="メイリオ"/>
              </a:rPr>
              <a:t>モード</a:t>
            </a:r>
          </a:p>
        </p:txBody>
      </p:sp>
      <p:sp>
        <p:nvSpPr>
          <p:cNvPr id="13" name="テキスト ボックス 12">
            <a:extLst>
              <a:ext uri="{FF2B5EF4-FFF2-40B4-BE49-F238E27FC236}">
                <a16:creationId xmlns:a16="http://schemas.microsoft.com/office/drawing/2014/main" id="{C208BE38-D98E-8158-CB87-69142FD4B725}"/>
              </a:ext>
            </a:extLst>
          </p:cNvPr>
          <p:cNvSpPr txBox="1"/>
          <p:nvPr/>
        </p:nvSpPr>
        <p:spPr>
          <a:xfrm>
            <a:off x="6462721" y="1898438"/>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Viewer</a:t>
            </a:r>
            <a:r>
              <a:rPr lang="ja-JP" altLang="en-US" sz="1200" dirty="0">
                <a:latin typeface="メイリオ"/>
                <a:ea typeface="メイリオ"/>
              </a:rPr>
              <a:t>モード</a:t>
            </a:r>
          </a:p>
        </p:txBody>
      </p:sp>
      <p:sp>
        <p:nvSpPr>
          <p:cNvPr id="21" name="正方形/長方形 20">
            <a:extLst>
              <a:ext uri="{FF2B5EF4-FFF2-40B4-BE49-F238E27FC236}">
                <a16:creationId xmlns:a16="http://schemas.microsoft.com/office/drawing/2014/main" id="{94A99D21-E2E3-4201-E26E-208D95FE412B}"/>
              </a:ext>
            </a:extLst>
          </p:cNvPr>
          <p:cNvSpPr/>
          <p:nvPr/>
        </p:nvSpPr>
        <p:spPr>
          <a:xfrm>
            <a:off x="6207812" y="1461092"/>
            <a:ext cx="5419087" cy="505532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dirty="0">
                <a:solidFill>
                  <a:srgbClr val="FF0000"/>
                </a:solidFill>
              </a:rPr>
              <a:t>500MB</a:t>
            </a:r>
            <a:r>
              <a:rPr kumimoji="1" lang="ja-JP" altLang="en-US" dirty="0">
                <a:solidFill>
                  <a:srgbClr val="FF0000"/>
                </a:solidFill>
              </a:rPr>
              <a:t>～</a:t>
            </a:r>
            <a:r>
              <a:rPr kumimoji="1" lang="en-US" altLang="ja-JP" dirty="0">
                <a:solidFill>
                  <a:srgbClr val="FF0000"/>
                </a:solidFill>
              </a:rPr>
              <a:t>1000MB</a:t>
            </a:r>
            <a:r>
              <a:rPr kumimoji="1" lang="ja-JP" altLang="en-US" dirty="0">
                <a:solidFill>
                  <a:srgbClr val="FF0000"/>
                </a:solidFill>
              </a:rPr>
              <a:t>まで</a:t>
            </a:r>
          </a:p>
        </p:txBody>
      </p:sp>
      <p:sp>
        <p:nvSpPr>
          <p:cNvPr id="22" name="テキスト ボックス 21">
            <a:extLst>
              <a:ext uri="{FF2B5EF4-FFF2-40B4-BE49-F238E27FC236}">
                <a16:creationId xmlns:a16="http://schemas.microsoft.com/office/drawing/2014/main" id="{0558EFA6-D402-E147-4F04-AE706E11792F}"/>
              </a:ext>
            </a:extLst>
          </p:cNvPr>
          <p:cNvSpPr txBox="1"/>
          <p:nvPr/>
        </p:nvSpPr>
        <p:spPr>
          <a:xfrm>
            <a:off x="1434479" y="3825663"/>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Editor</a:t>
            </a:r>
            <a:r>
              <a:rPr lang="ja-JP" altLang="en-US" sz="1200" dirty="0">
                <a:latin typeface="メイリオ"/>
                <a:ea typeface="メイリオ"/>
              </a:rPr>
              <a:t>モード</a:t>
            </a:r>
          </a:p>
        </p:txBody>
      </p:sp>
      <p:sp>
        <p:nvSpPr>
          <p:cNvPr id="31" name="テキスト ボックス 30">
            <a:extLst>
              <a:ext uri="{FF2B5EF4-FFF2-40B4-BE49-F238E27FC236}">
                <a16:creationId xmlns:a16="http://schemas.microsoft.com/office/drawing/2014/main" id="{81B5A199-2AF5-321E-D2C8-BBE357EFD47B}"/>
              </a:ext>
            </a:extLst>
          </p:cNvPr>
          <p:cNvSpPr txBox="1"/>
          <p:nvPr/>
        </p:nvSpPr>
        <p:spPr>
          <a:xfrm>
            <a:off x="7202648" y="3825663"/>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Editor</a:t>
            </a:r>
            <a:r>
              <a:rPr lang="ja-JP" altLang="en-US" sz="1200" dirty="0">
                <a:latin typeface="メイリオ"/>
                <a:ea typeface="メイリオ"/>
              </a:rPr>
              <a:t>モード</a:t>
            </a:r>
          </a:p>
        </p:txBody>
      </p:sp>
      <p:sp>
        <p:nvSpPr>
          <p:cNvPr id="32" name="正方形/長方形 31">
            <a:extLst>
              <a:ext uri="{FF2B5EF4-FFF2-40B4-BE49-F238E27FC236}">
                <a16:creationId xmlns:a16="http://schemas.microsoft.com/office/drawing/2014/main" id="{0C253629-94A3-770E-3A10-793EB4682238}"/>
              </a:ext>
            </a:extLst>
          </p:cNvPr>
          <p:cNvSpPr/>
          <p:nvPr/>
        </p:nvSpPr>
        <p:spPr>
          <a:xfrm>
            <a:off x="7759303" y="2163532"/>
            <a:ext cx="1608305" cy="8456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BCC9709-55E7-F81F-6DB4-B7A2E85B7E88}"/>
              </a:ext>
            </a:extLst>
          </p:cNvPr>
          <p:cNvSpPr txBox="1"/>
          <p:nvPr/>
        </p:nvSpPr>
        <p:spPr>
          <a:xfrm>
            <a:off x="9526309" y="1772086"/>
            <a:ext cx="2032355" cy="646331"/>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ファイルサイズ超過による画面表示制御メッセージが表示されます。</a:t>
            </a:r>
          </a:p>
        </p:txBody>
      </p:sp>
      <p:cxnSp>
        <p:nvCxnSpPr>
          <p:cNvPr id="34" name="直線矢印コネクタ 33">
            <a:extLst>
              <a:ext uri="{FF2B5EF4-FFF2-40B4-BE49-F238E27FC236}">
                <a16:creationId xmlns:a16="http://schemas.microsoft.com/office/drawing/2014/main" id="{DB64F90E-E414-1633-930F-410331C3CC41}"/>
              </a:ext>
            </a:extLst>
          </p:cNvPr>
          <p:cNvCxnSpPr>
            <a:cxnSpLocks/>
            <a:stCxn id="33" idx="1"/>
            <a:endCxn id="32" idx="3"/>
          </p:cNvCxnSpPr>
          <p:nvPr/>
        </p:nvCxnSpPr>
        <p:spPr>
          <a:xfrm flipH="1">
            <a:off x="9367608" y="2095252"/>
            <a:ext cx="158701" cy="491122"/>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8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B28A-50B1-1932-8375-68BB496501AF}"/>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12D4E3C-945D-2ACA-45B0-C302624A2C96}"/>
              </a:ext>
            </a:extLst>
          </p:cNvPr>
          <p:cNvGraphicFramePr>
            <a:graphicFrameLocks noGrp="1"/>
          </p:cNvGraphicFramePr>
          <p:nvPr>
            <p:extLst>
              <p:ext uri="{D42A27DB-BD31-4B8C-83A1-F6EECF244321}">
                <p14:modId xmlns:p14="http://schemas.microsoft.com/office/powerpoint/2010/main" val="2615678577"/>
              </p:ext>
            </p:extLst>
          </p:nvPr>
        </p:nvGraphicFramePr>
        <p:xfrm>
          <a:off x="143996" y="1612659"/>
          <a:ext cx="11923057" cy="450524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a:ea typeface="Meiryo"/>
                        </a:rPr>
                        <a:t>1</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掲示板</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改行後に空白行を挿入することができなかったため、改善しました。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algn="ctr"/>
                      <a:r>
                        <a:rPr kumimoji="1" lang="en-US" altLang="ja-JP" sz="1500" dirty="0">
                          <a:solidFill>
                            <a:schemeClr val="tx1"/>
                          </a:solidFill>
                          <a:latin typeface="Meiryo"/>
                          <a:ea typeface="Meiryo"/>
                        </a:rPr>
                        <a:t>2</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掲示板</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掲示板一覧画面の</a:t>
                      </a:r>
                      <a:r>
                        <a:rPr kumimoji="1" lang="en-US" altLang="ja-JP" sz="1100" b="0" dirty="0">
                          <a:solidFill>
                            <a:schemeClr val="tx1"/>
                          </a:solidFill>
                          <a:latin typeface="Meiryo"/>
                          <a:ea typeface="Meiryo"/>
                        </a:rPr>
                        <a:t>UI</a:t>
                      </a:r>
                      <a:r>
                        <a:rPr kumimoji="1" lang="ja-JP" altLang="en-US" sz="1100" b="0">
                          <a:solidFill>
                            <a:schemeClr val="tx1"/>
                          </a:solidFill>
                          <a:latin typeface="Meiryo"/>
                          <a:ea typeface="Meiryo"/>
                        </a:rPr>
                        <a:t>が崩れる</a:t>
                      </a:r>
                      <a:r>
                        <a:rPr lang="ja-JP" altLang="en-US" sz="1100" b="0">
                          <a:solidFill>
                            <a:schemeClr val="tx1"/>
                          </a:solidFill>
                          <a:latin typeface="Meiryo"/>
                          <a:ea typeface="Meiryo"/>
                        </a:rPr>
                        <a:t>ケース</a:t>
                      </a:r>
                      <a:r>
                        <a:rPr kumimoji="1" lang="ja-JP" altLang="en-US" sz="1100" b="0">
                          <a:solidFill>
                            <a:schemeClr val="tx1"/>
                          </a:solidFill>
                          <a:latin typeface="Meiryo"/>
                          <a:ea typeface="Meiryo"/>
                        </a:rPr>
                        <a:t>があったため、改善しました。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594914"/>
                  </a:ext>
                </a:extLst>
              </a:tr>
              <a:tr h="609843">
                <a:tc>
                  <a:txBody>
                    <a:bodyPr/>
                    <a:lstStyle/>
                    <a:p>
                      <a:pPr algn="ctr"/>
                      <a:r>
                        <a:rPr kumimoji="1" lang="en-US" altLang="ja-JP" sz="1500" dirty="0">
                          <a:solidFill>
                            <a:schemeClr val="tx1"/>
                          </a:solidFill>
                          <a:latin typeface="Meiryo"/>
                          <a:ea typeface="Meiryo"/>
                        </a:rPr>
                        <a:t>3</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現場、グループ配下</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マイフォルダ</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お気に入り</a:t>
                      </a:r>
                      <a:endParaRPr kumimoji="1" lang="zh-TW" altLang="en-US"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ヘッダーメニューの挙動を改善しました。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496320"/>
                  </a:ext>
                </a:extLst>
              </a:tr>
              <a:tr h="609843">
                <a:tc>
                  <a:txBody>
                    <a:bodyPr/>
                    <a:lstStyle/>
                    <a:p>
                      <a:pPr lvl="0" algn="ctr">
                        <a:buNone/>
                      </a:pPr>
                      <a:r>
                        <a:rPr kumimoji="1" lang="en-US" altLang="ja-JP" sz="1500" dirty="0">
                          <a:solidFill>
                            <a:schemeClr val="tx1"/>
                          </a:solidFill>
                          <a:latin typeface="Meiryo"/>
                          <a:ea typeface="Meiryo"/>
                        </a:rPr>
                        <a:t>4</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a:ea typeface="Meiryo"/>
                          <a:cs typeface="+mn-cs"/>
                        </a:rPr>
                        <a:t>ビデオ通話</a:t>
                      </a:r>
                      <a:endParaRPr kumimoji="1" lang="zh-TW" altLang="en-US" sz="1300" b="0" kern="120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ja-JP" altLang="en-US" sz="1100" b="1" dirty="0">
                          <a:solidFill>
                            <a:schemeClr val="tx1"/>
                          </a:solidFill>
                          <a:latin typeface="Meiryo"/>
                          <a:ea typeface="Meiryo"/>
                        </a:rPr>
                        <a:t>機能改善です。</a:t>
                      </a:r>
                      <a:endParaRPr lang="en-US" altLang="ja-JP" sz="1100" b="1">
                        <a:solidFill>
                          <a:schemeClr val="tx1"/>
                        </a:solidFill>
                        <a:latin typeface="Meiryo"/>
                        <a:ea typeface="Meiryo"/>
                      </a:endParaRPr>
                    </a:p>
                    <a:p>
                      <a:pPr marL="0" marR="0" lvl="0" indent="0" algn="l" rtl="0">
                        <a:lnSpc>
                          <a:spcPct val="100000"/>
                        </a:lnSpc>
                        <a:spcBef>
                          <a:spcPts val="0"/>
                        </a:spcBef>
                        <a:spcAft>
                          <a:spcPts val="0"/>
                        </a:spcAft>
                        <a:buClrTx/>
                        <a:buSzTx/>
                        <a:buFont typeface="Arial" panose="020B0604020202020204" pitchFamily="34" charset="0"/>
                        <a:buNone/>
                      </a:pPr>
                      <a:r>
                        <a:rPr lang="ja-JP" altLang="en-US" sz="1100" b="0" dirty="0">
                          <a:solidFill>
                            <a:schemeClr val="tx1"/>
                          </a:solidFill>
                          <a:latin typeface="Meiryo"/>
                          <a:ea typeface="Meiryo"/>
                        </a:rPr>
                        <a:t>①参加者全員がカメラ</a:t>
                      </a:r>
                      <a:r>
                        <a:rPr lang="en-US" altLang="ja-JP" sz="1100" b="0" dirty="0">
                          <a:solidFill>
                            <a:schemeClr val="tx1"/>
                          </a:solidFill>
                          <a:latin typeface="Meiryo"/>
                          <a:ea typeface="Meiryo"/>
                        </a:rPr>
                        <a:t>OFF</a:t>
                      </a:r>
                      <a:r>
                        <a:rPr lang="ja-JP" altLang="en-US" sz="1100" b="0" dirty="0">
                          <a:solidFill>
                            <a:schemeClr val="tx1"/>
                          </a:solidFill>
                          <a:latin typeface="Meiryo"/>
                          <a:ea typeface="Meiryo"/>
                        </a:rPr>
                        <a:t>、マイク</a:t>
                      </a:r>
                      <a:r>
                        <a:rPr lang="en-US" altLang="ja-JP" sz="1100" b="0" dirty="0">
                          <a:solidFill>
                            <a:schemeClr val="tx1"/>
                          </a:solidFill>
                          <a:latin typeface="Meiryo"/>
                          <a:ea typeface="Meiryo"/>
                        </a:rPr>
                        <a:t>OFF</a:t>
                      </a:r>
                      <a:r>
                        <a:rPr kumimoji="1" lang="ja-JP" altLang="en-US" sz="1100" b="0" dirty="0">
                          <a:solidFill>
                            <a:schemeClr val="tx1"/>
                          </a:solidFill>
                          <a:latin typeface="Meiryo"/>
                          <a:ea typeface="Meiryo"/>
                        </a:rPr>
                        <a:t>の</a:t>
                      </a:r>
                      <a:r>
                        <a:rPr lang="ja-JP" altLang="en-US" sz="1100" b="0" dirty="0">
                          <a:solidFill>
                            <a:schemeClr val="tx1"/>
                          </a:solidFill>
                          <a:latin typeface="Meiryo"/>
                          <a:ea typeface="Meiryo"/>
                        </a:rPr>
                        <a:t>場合は、現状と同じで録画</a:t>
                      </a:r>
                      <a:r>
                        <a:rPr kumimoji="1" lang="ja-JP" altLang="en-US" sz="1100" b="0" dirty="0">
                          <a:solidFill>
                            <a:schemeClr val="tx1"/>
                          </a:solidFill>
                          <a:latin typeface="Meiryo"/>
                          <a:ea typeface="Meiryo"/>
                        </a:rPr>
                        <a:t>で</a:t>
                      </a:r>
                      <a:r>
                        <a:rPr lang="ja-JP" altLang="en-US" sz="1100" b="0" dirty="0">
                          <a:solidFill>
                            <a:schemeClr val="tx1"/>
                          </a:solidFill>
                          <a:latin typeface="Meiryo"/>
                          <a:ea typeface="Meiryo"/>
                        </a:rPr>
                        <a:t>き</a:t>
                      </a:r>
                      <a:r>
                        <a:rPr kumimoji="1" lang="ja-JP" altLang="en-US" sz="1100" b="0" dirty="0">
                          <a:solidFill>
                            <a:schemeClr val="tx1"/>
                          </a:solidFill>
                          <a:latin typeface="Meiryo"/>
                          <a:ea typeface="Meiryo"/>
                        </a:rPr>
                        <a:t>な</a:t>
                      </a:r>
                      <a:r>
                        <a:rPr lang="ja-JP" altLang="en-US" sz="1100" b="0" dirty="0">
                          <a:solidFill>
                            <a:schemeClr val="tx1"/>
                          </a:solidFill>
                          <a:latin typeface="Meiryo"/>
                          <a:ea typeface="Meiryo"/>
                        </a:rPr>
                        <a:t>い仕様ですが、録画をしようとした際にエラーメッセージを表示するようにしました。</a:t>
                      </a:r>
                      <a:endParaRPr lang="en-US" altLang="ja-JP" sz="1100" b="0" dirty="0">
                        <a:solidFill>
                          <a:schemeClr val="tx1"/>
                        </a:solidFill>
                        <a:latin typeface="Meiryo"/>
                        <a:ea typeface="Meiryo"/>
                      </a:endParaRPr>
                    </a:p>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100" b="0">
                          <a:solidFill>
                            <a:schemeClr val="tx1"/>
                          </a:solidFill>
                          <a:latin typeface="Meiryo"/>
                          <a:ea typeface="Meiryo"/>
                        </a:rPr>
                        <a:t>②録画中にカメラON→OFFにすると、映像が止ま</a:t>
                      </a:r>
                      <a:r>
                        <a:rPr kumimoji="1" lang="ja-JP" altLang="en-US" sz="1100" b="0">
                          <a:solidFill>
                            <a:schemeClr val="tx1"/>
                          </a:solidFill>
                          <a:latin typeface="Meiryo"/>
                          <a:ea typeface="Meiryo"/>
                        </a:rPr>
                        <a:t>った</a:t>
                      </a:r>
                      <a:r>
                        <a:rPr lang="ja-JP" altLang="en-US" sz="1100" b="0">
                          <a:solidFill>
                            <a:schemeClr val="tx1"/>
                          </a:solidFill>
                          <a:latin typeface="Meiryo"/>
                          <a:ea typeface="Meiryo"/>
                        </a:rPr>
                        <a:t>ままの状態で録画されていまし</a:t>
                      </a:r>
                      <a:r>
                        <a:rPr kumimoji="1" lang="ja-JP" altLang="en-US" sz="1100" b="0">
                          <a:solidFill>
                            <a:schemeClr val="tx1"/>
                          </a:solidFill>
                          <a:latin typeface="Meiryo"/>
                          <a:ea typeface="Meiryo"/>
                        </a:rPr>
                        <a:t>た</a:t>
                      </a:r>
                      <a:r>
                        <a:rPr lang="ja-JP" altLang="en-US" sz="1100" b="0">
                          <a:solidFill>
                            <a:schemeClr val="tx1"/>
                          </a:solidFill>
                          <a:latin typeface="Meiryo"/>
                          <a:ea typeface="Meiryo"/>
                        </a:rPr>
                        <a:t>が</a:t>
                      </a:r>
                      <a:r>
                        <a:rPr kumimoji="1" lang="ja-JP" altLang="en-US" sz="1100" b="0">
                          <a:solidFill>
                            <a:schemeClr val="tx1"/>
                          </a:solidFill>
                          <a:latin typeface="Meiryo"/>
                          <a:ea typeface="Meiryo"/>
                        </a:rPr>
                        <a:t>、</a:t>
                      </a:r>
                      <a:r>
                        <a:rPr lang="ja-JP" altLang="en-US" sz="1100" b="0">
                          <a:solidFill>
                            <a:schemeClr val="tx1"/>
                          </a:solidFill>
                          <a:latin typeface="Meiryo"/>
                          <a:ea typeface="Meiryo"/>
                        </a:rPr>
                        <a:t>映像を表示しないよう</a:t>
                      </a:r>
                      <a:r>
                        <a:rPr kumimoji="1" lang="ja-JP" altLang="en-US" sz="1100" b="0">
                          <a:solidFill>
                            <a:schemeClr val="tx1"/>
                          </a:solidFill>
                          <a:latin typeface="Meiryo"/>
                          <a:ea typeface="Meiryo"/>
                        </a:rPr>
                        <a:t>修正しました。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左記のとおり。</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422044"/>
                  </a:ext>
                </a:extLst>
              </a:tr>
              <a:tr h="609843">
                <a:tc>
                  <a:txBody>
                    <a:bodyPr/>
                    <a:lstStyle/>
                    <a:p>
                      <a:pPr algn="ctr"/>
                      <a:r>
                        <a:rPr kumimoji="1" lang="en-US" altLang="ja-JP" sz="1500" dirty="0">
                          <a:solidFill>
                            <a:schemeClr val="tx1"/>
                          </a:solidFill>
                          <a:latin typeface="Meiryo"/>
                          <a:ea typeface="Meiryo"/>
                        </a:rPr>
                        <a:t>5</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300" b="0" kern="1200">
                          <a:solidFill>
                            <a:schemeClr val="tx1"/>
                          </a:solidFill>
                          <a:latin typeface="Meiryo"/>
                          <a:ea typeface="Meiryo"/>
                          <a:cs typeface="+mn-cs"/>
                        </a:rPr>
                        <a:t>電子小黒板</a:t>
                      </a:r>
                      <a:endParaRPr kumimoji="1" lang="zh-TW" altLang="en-US" sz="1300" b="0" kern="120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ja-JP" altLang="en-US" sz="1100" b="1" dirty="0">
                          <a:solidFill>
                            <a:schemeClr val="tx1"/>
                          </a:solidFill>
                          <a:latin typeface="Meiryo"/>
                          <a:ea typeface="Meiryo"/>
                        </a:rPr>
                        <a:t>不具合修正です。</a:t>
                      </a:r>
                      <a:endParaRPr lang="en-US" altLang="ja-JP" sz="1100" b="1">
                        <a:solidFill>
                          <a:schemeClr val="tx1"/>
                        </a:solidFill>
                        <a:latin typeface="Meiryo"/>
                        <a:ea typeface="Meiryo"/>
                      </a:endParaRPr>
                    </a:p>
                    <a:p>
                      <a:pPr marL="0" marR="0" lvl="0" indent="0" algn="l" rtl="0">
                        <a:lnSpc>
                          <a:spcPct val="100000"/>
                        </a:lnSpc>
                        <a:spcBef>
                          <a:spcPts val="0"/>
                        </a:spcBef>
                        <a:spcAft>
                          <a:spcPts val="0"/>
                        </a:spcAft>
                        <a:buClrTx/>
                        <a:buSzTx/>
                        <a:buFont typeface="Arial" panose="020B0604020202020204" pitchFamily="34" charset="0"/>
                        <a:buNone/>
                      </a:pPr>
                      <a:r>
                        <a:rPr lang="ja-JP" altLang="en-US" sz="1100" b="0" dirty="0">
                          <a:solidFill>
                            <a:schemeClr val="tx1"/>
                          </a:solidFill>
                          <a:latin typeface="Meiryo"/>
                          <a:ea typeface="Meiryo"/>
                        </a:rPr>
                        <a:t>電子小黒板の</a:t>
                      </a:r>
                      <a:r>
                        <a:rPr lang="en-US" altLang="ja-JP" sz="1100" b="0" dirty="0">
                          <a:solidFill>
                            <a:schemeClr val="tx1"/>
                          </a:solidFill>
                          <a:latin typeface="Meiryo"/>
                          <a:ea typeface="Meiryo"/>
                        </a:rPr>
                        <a:t>…</a:t>
                      </a:r>
                      <a:r>
                        <a:rPr lang="ja-JP" altLang="en-US" sz="1100" b="0" dirty="0">
                          <a:solidFill>
                            <a:schemeClr val="tx1"/>
                          </a:solidFill>
                          <a:latin typeface="Meiryo"/>
                          <a:ea typeface="Meiryo"/>
                        </a:rPr>
                        <a:t>（そ</a:t>
                      </a:r>
                      <a:r>
                        <a:rPr kumimoji="1" lang="ja-JP" altLang="en-US" sz="1100" b="0" dirty="0">
                          <a:solidFill>
                            <a:schemeClr val="tx1"/>
                          </a:solidFill>
                          <a:latin typeface="Meiryo"/>
                          <a:ea typeface="Meiryo"/>
                        </a:rPr>
                        <a:t>の</a:t>
                      </a:r>
                      <a:r>
                        <a:rPr lang="ja-JP" altLang="en-US" sz="1100" b="0" dirty="0">
                          <a:solidFill>
                            <a:schemeClr val="tx1"/>
                          </a:solidFill>
                          <a:latin typeface="Meiryo"/>
                          <a:ea typeface="Meiryo"/>
                        </a:rPr>
                        <a:t>他オプション）ボタンが利用</a:t>
                      </a:r>
                      <a:r>
                        <a:rPr kumimoji="1" lang="ja-JP" altLang="en-US" sz="1100" b="0" dirty="0">
                          <a:solidFill>
                            <a:schemeClr val="tx1"/>
                          </a:solidFill>
                          <a:latin typeface="Meiryo"/>
                          <a:ea typeface="Meiryo"/>
                        </a:rPr>
                        <a:t>できな</a:t>
                      </a:r>
                      <a:r>
                        <a:rPr lang="ja-JP" altLang="en-US" sz="1100" b="0" dirty="0">
                          <a:solidFill>
                            <a:schemeClr val="tx1"/>
                          </a:solidFill>
                          <a:latin typeface="Meiryo"/>
                          <a:ea typeface="Meiryo"/>
                        </a:rPr>
                        <a:t>かったため、修正しました。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左記のとおり。</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511699"/>
                  </a:ext>
                </a:extLst>
              </a:tr>
              <a:tr h="609843">
                <a:tc>
                  <a:txBody>
                    <a:bodyPr/>
                    <a:lstStyle/>
                    <a:p>
                      <a:pPr algn="ctr"/>
                      <a:r>
                        <a:rPr kumimoji="1" lang="en-US" altLang="ja-JP" sz="1500" dirty="0">
                          <a:solidFill>
                            <a:schemeClr val="tx1"/>
                          </a:solidFill>
                          <a:latin typeface="Meiryo"/>
                          <a:ea typeface="Meiryo"/>
                        </a:rPr>
                        <a:t>6</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電子小黒板</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フォルダ配下にて、電子小黒板を編集すると、電子小黒板ルート配下に保存される事象を解消しました。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7223910"/>
                  </a:ext>
                </a:extLst>
              </a:tr>
            </a:tbl>
          </a:graphicData>
        </a:graphic>
      </p:graphicFrame>
      <p:sp>
        <p:nvSpPr>
          <p:cNvPr id="4" name="テキスト ボックス 3">
            <a:extLst>
              <a:ext uri="{FF2B5EF4-FFF2-40B4-BE49-F238E27FC236}">
                <a16:creationId xmlns:a16="http://schemas.microsoft.com/office/drawing/2014/main" id="{79FC56AD-8327-AB87-7474-74E2099313D9}"/>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D488F41-3E33-AE77-95FA-CEE1A3DAC29B}"/>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3</a:t>
            </a:r>
            <a:r>
              <a:rPr lang="ja-JP" altLang="en-US" b="1" u="sng" dirty="0">
                <a:latin typeface="Meiryo"/>
                <a:ea typeface="Meiryo"/>
              </a:rPr>
              <a:t>月</a:t>
            </a:r>
            <a:r>
              <a:rPr lang="en-US" altLang="ja-JP" b="1" u="sng" dirty="0">
                <a:latin typeface="Meiryo"/>
                <a:ea typeface="Meiryo"/>
              </a:rPr>
              <a:t>10</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9A5A4111-5371-DC88-7CE0-F67D1BEC8034}"/>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09874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4AB6-1381-F734-B412-049D6526B617}"/>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BE67F967-A8F5-986A-8FC3-6AFAA66DFE99}"/>
              </a:ext>
            </a:extLst>
          </p:cNvPr>
          <p:cNvGraphicFramePr>
            <a:graphicFrameLocks noGrp="1"/>
          </p:cNvGraphicFramePr>
          <p:nvPr>
            <p:extLst>
              <p:ext uri="{D42A27DB-BD31-4B8C-83A1-F6EECF244321}">
                <p14:modId xmlns:p14="http://schemas.microsoft.com/office/powerpoint/2010/main" val="3164522666"/>
              </p:ext>
            </p:extLst>
          </p:nvPr>
        </p:nvGraphicFramePr>
        <p:xfrm>
          <a:off x="143996" y="1612659"/>
          <a:ext cx="11923057" cy="4708790"/>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lvl="0" algn="ctr">
                        <a:buNone/>
                      </a:pPr>
                      <a:r>
                        <a:rPr kumimoji="1" lang="en-US" altLang="ja-JP" sz="1500" dirty="0">
                          <a:solidFill>
                            <a:schemeClr val="tx1"/>
                          </a:solidFill>
                          <a:latin typeface="Meiryo"/>
                          <a:ea typeface="Meiryo"/>
                        </a:rPr>
                        <a:t>7</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電子小黒板</a:t>
                      </a:r>
                      <a:endParaRPr kumimoji="1" lang="zh-TW"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フォルダの複製ができない事象を解消しました。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lvl="0" algn="ctr">
                        <a:buNone/>
                      </a:pPr>
                      <a:r>
                        <a:rPr kumimoji="1" lang="en-US" altLang="ja-JP" sz="1500" dirty="0">
                          <a:solidFill>
                            <a:schemeClr val="tx1"/>
                          </a:solidFill>
                          <a:latin typeface="Meiryo"/>
                          <a:ea typeface="Meiryo"/>
                        </a:rPr>
                        <a:t>8</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電子小黒板</a:t>
                      </a:r>
                      <a:endParaRPr kumimoji="1" lang="zh-TW"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フォルダ名の変更ができない事象を解消しました。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594914"/>
                  </a:ext>
                </a:extLst>
              </a:tr>
              <a:tr h="609843">
                <a:tc>
                  <a:txBody>
                    <a:bodyPr/>
                    <a:lstStyle/>
                    <a:p>
                      <a:pPr lvl="0" algn="ctr">
                        <a:buNone/>
                      </a:pPr>
                      <a:r>
                        <a:rPr kumimoji="1" lang="en-US" altLang="ja-JP" sz="1500" dirty="0">
                          <a:solidFill>
                            <a:schemeClr val="tx1"/>
                          </a:solidFill>
                          <a:latin typeface="Meiryo"/>
                          <a:ea typeface="Meiryo"/>
                        </a:rPr>
                        <a:t>9</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電子小黒板</a:t>
                      </a:r>
                      <a:endParaRPr kumimoji="1" lang="zh-TW"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フォルダ配下にてパンくずリストを押下すると</a:t>
                      </a:r>
                      <a:r>
                        <a:rPr kumimoji="1" lang="en-US" altLang="ja-JP" sz="1100" b="0" dirty="0">
                          <a:solidFill>
                            <a:schemeClr val="tx1"/>
                          </a:solidFill>
                          <a:latin typeface="Meiryo"/>
                          <a:ea typeface="Meiryo"/>
                        </a:rPr>
                        <a:t>404</a:t>
                      </a:r>
                      <a:r>
                        <a:rPr kumimoji="1" lang="ja-JP" altLang="en-US" sz="1100" b="0" dirty="0">
                          <a:solidFill>
                            <a:schemeClr val="tx1"/>
                          </a:solidFill>
                          <a:latin typeface="Meiryo"/>
                          <a:ea typeface="Meiryo"/>
                        </a:rPr>
                        <a:t>エラーが発生する事象を解消しました。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496320"/>
                  </a:ext>
                </a:extLst>
              </a:tr>
              <a:tr h="609843">
                <a:tc>
                  <a:txBody>
                    <a:bodyPr/>
                    <a:lstStyle/>
                    <a:p>
                      <a:pPr lvl="0" algn="ctr">
                        <a:buNone/>
                      </a:pPr>
                      <a:r>
                        <a:rPr kumimoji="1" lang="en-US" altLang="ja-JP" sz="1500" dirty="0">
                          <a:solidFill>
                            <a:schemeClr val="tx1"/>
                          </a:solidFill>
                          <a:latin typeface="Meiryo"/>
                          <a:ea typeface="Meiryo"/>
                        </a:rPr>
                        <a:t>10</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電子小黒板</a:t>
                      </a:r>
                      <a:endParaRPr kumimoji="1" lang="zh-TW"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電子小黒板作成、編集時に、短時間に</a:t>
                      </a:r>
                      <a:r>
                        <a:rPr kumimoji="1" lang="en-US" altLang="ja-JP" sz="1100" b="0" dirty="0">
                          <a:solidFill>
                            <a:schemeClr val="tx1"/>
                          </a:solidFill>
                          <a:latin typeface="Meiryo"/>
                          <a:ea typeface="Meiryo"/>
                        </a:rPr>
                        <a:t>1</a:t>
                      </a:r>
                      <a:r>
                        <a:rPr kumimoji="1" lang="ja-JP" altLang="en-US" sz="1100" b="0" dirty="0">
                          <a:solidFill>
                            <a:schemeClr val="tx1"/>
                          </a:solidFill>
                          <a:latin typeface="Meiryo"/>
                          <a:ea typeface="Meiryo"/>
                        </a:rPr>
                        <a:t>回以上作成ボタンを押下できるようになっていたため、</a:t>
                      </a:r>
                      <a:r>
                        <a:rPr kumimoji="1" lang="en-US" altLang="ja-JP" sz="1100" b="0" dirty="0">
                          <a:solidFill>
                            <a:schemeClr val="tx1"/>
                          </a:solidFill>
                          <a:latin typeface="Meiryo"/>
                          <a:ea typeface="Meiryo"/>
                        </a:rPr>
                        <a:t>1</a:t>
                      </a:r>
                      <a:r>
                        <a:rPr kumimoji="1" lang="ja-JP" altLang="en-US" sz="1100" b="0" dirty="0">
                          <a:solidFill>
                            <a:schemeClr val="tx1"/>
                          </a:solidFill>
                          <a:latin typeface="Meiryo"/>
                          <a:ea typeface="Meiryo"/>
                        </a:rPr>
                        <a:t>回押下したら非活性になるように制御しました。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422044"/>
                  </a:ext>
                </a:extLst>
              </a:tr>
              <a:tr h="609843">
                <a:tc>
                  <a:txBody>
                    <a:bodyPr/>
                    <a:lstStyle/>
                    <a:p>
                      <a:pPr lvl="0" algn="ctr">
                        <a:buNone/>
                      </a:pPr>
                      <a:r>
                        <a:rPr lang="en-US" altLang="ja-JP" sz="1500" dirty="0">
                          <a:solidFill>
                            <a:schemeClr val="tx1"/>
                          </a:solidFill>
                          <a:latin typeface="Meiryo"/>
                          <a:ea typeface="Meiryo"/>
                        </a:rPr>
                        <a:t>11</a:t>
                      </a:r>
                      <a:endParaRPr kumimoji="1" lang="en-US" altLang="ja-JP" sz="1500" dirty="0">
                        <a:solidFill>
                          <a:schemeClr val="tx1"/>
                        </a:solidFill>
                        <a:latin typeface="Meiryo"/>
                        <a:ea typeface="Meiryo"/>
                      </a:endParaRPr>
                    </a:p>
                  </a:txBody>
                  <a:tcPr marT="43252" marB="43252"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300" b="0" kern="1200" dirty="0">
                          <a:solidFill>
                            <a:schemeClr val="tx1"/>
                          </a:solidFill>
                          <a:latin typeface="Meiryo"/>
                          <a:ea typeface="Meiryo"/>
                          <a:cs typeface="+mn-cs"/>
                        </a:rPr>
                        <a:t>電子小黒板</a:t>
                      </a:r>
                      <a:endParaRPr kumimoji="1" lang="zh-TW" altLang="en-US" sz="1300" b="0" kern="120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ja-JP" altLang="en-US" sz="1100" b="1" dirty="0">
                          <a:solidFill>
                            <a:schemeClr val="tx1"/>
                          </a:solidFill>
                          <a:latin typeface="Meiryo"/>
                          <a:ea typeface="Meiryo"/>
                        </a:rPr>
                        <a:t>不具合修正です。</a:t>
                      </a:r>
                      <a:endParaRPr lang="ja-JP"/>
                    </a:p>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100" b="0">
                          <a:solidFill>
                            <a:schemeClr val="tx1"/>
                          </a:solidFill>
                          <a:latin typeface="Meiryo"/>
                          <a:ea typeface="Meiryo"/>
                        </a:rPr>
                        <a:t>フォルダのリンクをコピーした際の遷移先が想定と異なっていたため、修正しました。</a:t>
                      </a:r>
                      <a:endParaRPr kumimoji="1" lang="ja-JP" altLang="en-US"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100" b="0" dirty="0">
                          <a:solidFill>
                            <a:schemeClr val="tx1"/>
                          </a:solidFill>
                          <a:latin typeface="Meiryo"/>
                          <a:ea typeface="Meiryo"/>
                        </a:rPr>
                        <a:t>左記のとおり。</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718274"/>
                  </a:ext>
                </a:extLst>
              </a:tr>
              <a:tr h="609843">
                <a:tc>
                  <a:txBody>
                    <a:bodyPr/>
                    <a:lstStyle/>
                    <a:p>
                      <a:pPr algn="ctr"/>
                      <a:r>
                        <a:rPr lang="en-US" altLang="ja-JP" sz="1500" dirty="0">
                          <a:solidFill>
                            <a:schemeClr val="tx1"/>
                          </a:solidFill>
                          <a:latin typeface="Meiryo"/>
                          <a:ea typeface="Meiryo"/>
                        </a:rPr>
                        <a:t>12</a:t>
                      </a:r>
                      <a:endParaRPr kumimoji="1" lang="en-US" altLang="ja-JP" sz="150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全般</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ファイル名</a:t>
                      </a:r>
                      <a:r>
                        <a:rPr lang="ja-JP" altLang="en-US" sz="1100" b="0">
                          <a:solidFill>
                            <a:schemeClr val="tx1"/>
                          </a:solidFill>
                          <a:latin typeface="Meiryo"/>
                          <a:ea typeface="Meiryo"/>
                        </a:rPr>
                        <a:t>や最終更新者</a:t>
                      </a:r>
                      <a:r>
                        <a:rPr kumimoji="1" lang="ja-JP" altLang="en-US" sz="1100" b="0">
                          <a:solidFill>
                            <a:schemeClr val="tx1"/>
                          </a:solidFill>
                          <a:latin typeface="Meiryo"/>
                          <a:ea typeface="Meiryo"/>
                        </a:rPr>
                        <a:t>にカーソルを当てた際に表示されるツールチップが別のファイル選択を阻害してい</a:t>
                      </a:r>
                      <a:r>
                        <a:rPr lang="ja-JP" altLang="en-US" sz="1100" b="0">
                          <a:solidFill>
                            <a:schemeClr val="tx1"/>
                          </a:solidFill>
                          <a:latin typeface="Meiryo"/>
                          <a:ea typeface="Meiryo"/>
                        </a:rPr>
                        <a:t>たため、ツー</a:t>
                      </a:r>
                      <a:r>
                        <a:rPr kumimoji="1" lang="ja-JP" altLang="en-US" sz="1100" b="0">
                          <a:solidFill>
                            <a:schemeClr val="tx1"/>
                          </a:solidFill>
                          <a:latin typeface="Meiryo"/>
                          <a:ea typeface="Meiryo"/>
                        </a:rPr>
                        <a:t>ルチップを非表示としま</a:t>
                      </a:r>
                      <a:r>
                        <a:rPr lang="ja-JP" altLang="en-US" sz="1100" b="0">
                          <a:solidFill>
                            <a:schemeClr val="tx1"/>
                          </a:solidFill>
                          <a:latin typeface="Meiryo"/>
                          <a:ea typeface="Meiryo"/>
                        </a:rPr>
                        <a:t>した。</a:t>
                      </a:r>
                      <a:endParaRPr kumimoji="1" lang="ja-JP" altLang="en-US"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a:solidFill>
                            <a:schemeClr val="tx1"/>
                          </a:solidFill>
                          <a:latin typeface="Meiryo"/>
                          <a:ea typeface="Meiryo"/>
                        </a:rPr>
                        <a:t>現場/グループ、マイフォルダ、お気に入り一覧のファイル一覧が対象。</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567645"/>
                  </a:ext>
                </a:extLst>
              </a:tr>
              <a:tr h="609843">
                <a:tc>
                  <a:txBody>
                    <a:bodyPr/>
                    <a:lstStyle/>
                    <a:p>
                      <a:pPr algn="ctr"/>
                      <a:r>
                        <a:rPr lang="en-US" altLang="ja-JP" sz="1500" dirty="0">
                          <a:solidFill>
                            <a:schemeClr val="tx1"/>
                          </a:solidFill>
                          <a:latin typeface="Meiryo"/>
                          <a:ea typeface="Meiryo"/>
                        </a:rPr>
                        <a:t>13</a:t>
                      </a:r>
                      <a:endParaRPr kumimoji="1" lang="en-US" altLang="ja-JP" sz="150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全般</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ヘッダーの固定位置や、スクロールバーの出現位置等を</a:t>
                      </a:r>
                      <a:r>
                        <a:rPr lang="ja-JP" altLang="en-US" sz="1100" b="0">
                          <a:solidFill>
                            <a:schemeClr val="tx1"/>
                          </a:solidFill>
                          <a:latin typeface="Meiryo"/>
                          <a:ea typeface="Meiryo"/>
                        </a:rPr>
                        <a:t>見直</a:t>
                      </a:r>
                      <a:r>
                        <a:rPr kumimoji="1" lang="ja-JP" altLang="en-US" sz="1100" b="0">
                          <a:solidFill>
                            <a:schemeClr val="tx1"/>
                          </a:solidFill>
                          <a:latin typeface="Meiryo"/>
                          <a:ea typeface="Meiryo"/>
                        </a:rPr>
                        <a:t>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511699"/>
                  </a:ext>
                </a:extLst>
              </a:tr>
            </a:tbl>
          </a:graphicData>
        </a:graphic>
      </p:graphicFrame>
      <p:sp>
        <p:nvSpPr>
          <p:cNvPr id="4" name="テキスト ボックス 3">
            <a:extLst>
              <a:ext uri="{FF2B5EF4-FFF2-40B4-BE49-F238E27FC236}">
                <a16:creationId xmlns:a16="http://schemas.microsoft.com/office/drawing/2014/main" id="{E176B116-7662-7B49-0FA4-A96ABADC51F8}"/>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05F5B0C-78DC-AF27-F6B8-F8D241A8BF76}"/>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3</a:t>
            </a:r>
            <a:r>
              <a:rPr lang="ja-JP" altLang="en-US" b="1" u="sng" dirty="0">
                <a:latin typeface="Meiryo"/>
                <a:ea typeface="Meiryo"/>
              </a:rPr>
              <a:t>月</a:t>
            </a:r>
            <a:r>
              <a:rPr lang="en-US" altLang="ja-JP" b="1" u="sng" dirty="0">
                <a:latin typeface="Meiryo"/>
                <a:ea typeface="Meiryo"/>
              </a:rPr>
              <a:t>10</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85FD823F-5082-5E77-C536-D5D87C80B2B9}"/>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220601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1D4C-6D43-2DAA-5B96-E2D89A39517E}"/>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0ABD8066-249B-C155-3497-F579092E52B0}"/>
              </a:ext>
            </a:extLst>
          </p:cNvPr>
          <p:cNvGraphicFramePr>
            <a:graphicFrameLocks noGrp="1"/>
          </p:cNvGraphicFramePr>
          <p:nvPr>
            <p:extLst>
              <p:ext uri="{D42A27DB-BD31-4B8C-83A1-F6EECF244321}">
                <p14:modId xmlns:p14="http://schemas.microsoft.com/office/powerpoint/2010/main" val="3718859300"/>
              </p:ext>
            </p:extLst>
          </p:nvPr>
        </p:nvGraphicFramePr>
        <p:xfrm>
          <a:off x="143996" y="1612659"/>
          <a:ext cx="11923057" cy="2416639"/>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lvl="0" algn="ctr">
                        <a:buNone/>
                      </a:pPr>
                      <a:r>
                        <a:rPr lang="en-US" altLang="ja-JP" sz="1500" dirty="0">
                          <a:solidFill>
                            <a:schemeClr val="tx1"/>
                          </a:solidFill>
                          <a:latin typeface="Meiryo"/>
                          <a:ea typeface="Meiryo"/>
                        </a:rPr>
                        <a:t>14</a:t>
                      </a:r>
                      <a:endParaRPr kumimoji="1" lang="en-US" altLang="ja-JP" sz="150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300" b="0" kern="1200" dirty="0">
                          <a:solidFill>
                            <a:schemeClr val="tx1"/>
                          </a:solidFill>
                          <a:latin typeface="Meiryo"/>
                          <a:ea typeface="Meiryo"/>
                          <a:cs typeface="+mn-cs"/>
                        </a:rPr>
                        <a:t>工事</a:t>
                      </a:r>
                      <a:r>
                        <a:rPr lang="en-US" altLang="ja-JP" sz="1300" b="0" kern="1200" dirty="0">
                          <a:solidFill>
                            <a:schemeClr val="tx1"/>
                          </a:solidFill>
                          <a:latin typeface="Meiryo"/>
                          <a:ea typeface="Meiryo"/>
                          <a:cs typeface="+mn-cs"/>
                        </a:rPr>
                        <a:t>/</a:t>
                      </a:r>
                      <a:r>
                        <a:rPr lang="ja-JP" altLang="en-US" sz="1300" b="0" kern="1200" dirty="0">
                          <a:solidFill>
                            <a:schemeClr val="tx1"/>
                          </a:solidFill>
                          <a:latin typeface="Meiryo"/>
                          <a:ea typeface="Meiryo"/>
                          <a:cs typeface="+mn-cs"/>
                        </a:rPr>
                        <a:t>業務書類フォルダ</a:t>
                      </a:r>
                      <a:endParaRPr kumimoji="1" lang="ja-JP"/>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ja-JP" altLang="en-US" sz="1100" b="1" dirty="0">
                          <a:solidFill>
                            <a:schemeClr val="tx1"/>
                          </a:solidFill>
                          <a:latin typeface="Meiryo"/>
                          <a:ea typeface="Meiryo"/>
                        </a:rPr>
                        <a:t>機能改善です。</a:t>
                      </a:r>
                      <a:endParaRPr lang="en-US" altLang="ja-JP" sz="1100" b="1">
                        <a:solidFill>
                          <a:schemeClr val="tx1"/>
                        </a:solidFill>
                        <a:latin typeface="Meiryo"/>
                        <a:ea typeface="Meiryo"/>
                      </a:endParaRPr>
                    </a:p>
                    <a:p>
                      <a:pPr marL="0" marR="0" lvl="0" indent="0" algn="l" rtl="0">
                        <a:lnSpc>
                          <a:spcPct val="100000"/>
                        </a:lnSpc>
                        <a:spcBef>
                          <a:spcPts val="0"/>
                        </a:spcBef>
                        <a:spcAft>
                          <a:spcPts val="0"/>
                        </a:spcAft>
                        <a:buClrTx/>
                        <a:buSzTx/>
                        <a:buFont typeface="Arial" panose="020B0604020202020204" pitchFamily="34" charset="0"/>
                        <a:buNone/>
                      </a:pPr>
                      <a:r>
                        <a:rPr lang="en-US" altLang="ja-JP" sz="1100" b="0" dirty="0">
                          <a:solidFill>
                            <a:schemeClr val="tx1"/>
                          </a:solidFill>
                          <a:latin typeface="Meiryo"/>
                          <a:ea typeface="Meiryo"/>
                        </a:rPr>
                        <a:t>ASP</a:t>
                      </a:r>
                      <a:r>
                        <a:rPr lang="ja-JP" altLang="en-US" sz="1100" b="0">
                          <a:solidFill>
                            <a:schemeClr val="tx1"/>
                          </a:solidFill>
                          <a:latin typeface="Meiryo"/>
                          <a:ea typeface="Meiryo"/>
                        </a:rPr>
                        <a:t>ライセンスを購入していない現場では、メニューに「工事</a:t>
                      </a:r>
                      <a:r>
                        <a:rPr lang="en-US" altLang="ja-JP" sz="1100" b="0" dirty="0">
                          <a:solidFill>
                            <a:schemeClr val="tx1"/>
                          </a:solidFill>
                          <a:latin typeface="Meiryo"/>
                          <a:ea typeface="Meiryo"/>
                        </a:rPr>
                        <a:t>/</a:t>
                      </a:r>
                      <a:r>
                        <a:rPr lang="ja-JP" altLang="en-US" sz="1100" b="0">
                          <a:solidFill>
                            <a:schemeClr val="tx1"/>
                          </a:solidFill>
                          <a:latin typeface="Meiryo"/>
                          <a:ea typeface="Meiryo"/>
                        </a:rPr>
                        <a:t>業務書類フォルダを作成」の選択肢が非活性で表示されていましたが、表示されないように修正しました。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a:lnSpc>
                          <a:spcPct val="100000"/>
                        </a:lnSpc>
                        <a:spcBef>
                          <a:spcPts val="0"/>
                        </a:spcBef>
                        <a:spcAft>
                          <a:spcPts val="0"/>
                        </a:spcAft>
                        <a:buClrTx/>
                        <a:buSzTx/>
                        <a:buFont typeface="Arial" panose="020B0604020202020204" pitchFamily="34" charset="0"/>
                        <a:buChar char="•"/>
                      </a:pPr>
                      <a:r>
                        <a:rPr lang="ja-JP" altLang="en-US" sz="1100" b="0" dirty="0">
                          <a:solidFill>
                            <a:schemeClr val="tx1"/>
                          </a:solidFill>
                          <a:latin typeface="Meiryo"/>
                          <a:ea typeface="Meiryo"/>
                        </a:rPr>
                        <a:t>工事のライセンスが適用されている場合は、「業務書類フォルダを作成」の選択肢が表示されない。</a:t>
                      </a:r>
                      <a:endParaRPr lang="en-US" altLang="ja-JP" sz="1100" b="0">
                        <a:solidFill>
                          <a:schemeClr val="tx1"/>
                        </a:solidFill>
                        <a:latin typeface="Meiryo"/>
                        <a:ea typeface="Meiryo"/>
                      </a:endParaRPr>
                    </a:p>
                    <a:p>
                      <a:pPr marL="171450" marR="0" lvl="0" indent="-171450" algn="l" rtl="0">
                        <a:lnSpc>
                          <a:spcPct val="100000"/>
                        </a:lnSpc>
                        <a:spcBef>
                          <a:spcPts val="0"/>
                        </a:spcBef>
                        <a:spcAft>
                          <a:spcPts val="0"/>
                        </a:spcAft>
                        <a:buClrTx/>
                        <a:buSzTx/>
                        <a:buFont typeface="Arial" panose="020B0604020202020204" pitchFamily="34" charset="0"/>
                        <a:buChar char="•"/>
                      </a:pPr>
                      <a:r>
                        <a:rPr lang="ja-JP" altLang="en-US" sz="1100" b="0" dirty="0">
                          <a:solidFill>
                            <a:schemeClr val="tx1"/>
                          </a:solidFill>
                          <a:latin typeface="Meiryo"/>
                          <a:ea typeface="Meiryo"/>
                        </a:rPr>
                        <a:t>業務の場合は、「工事書類フォルダを作成」の選択肢が表示されない。</a:t>
                      </a:r>
                      <a:endParaRPr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085156"/>
                  </a:ext>
                </a:extLst>
              </a:tr>
              <a:tr h="609843">
                <a:tc>
                  <a:txBody>
                    <a:bodyPr/>
                    <a:lstStyle/>
                    <a:p>
                      <a:pPr lvl="0" algn="ctr">
                        <a:buNone/>
                      </a:pPr>
                      <a:r>
                        <a:rPr lang="en-US" altLang="ja-JP" sz="1500" dirty="0">
                          <a:solidFill>
                            <a:schemeClr val="tx1"/>
                          </a:solidFill>
                          <a:latin typeface="Meiryo"/>
                          <a:ea typeface="Meiryo"/>
                        </a:rPr>
                        <a:t>15</a:t>
                      </a:r>
                      <a:endParaRPr kumimoji="1" lang="en-US" altLang="ja-JP" sz="1500" dirty="0">
                        <a:solidFill>
                          <a:schemeClr val="tx1"/>
                        </a:solidFill>
                        <a:latin typeface="Meiryo"/>
                        <a:ea typeface="Meiryo"/>
                      </a:endParaRPr>
                    </a:p>
                  </a:txBody>
                  <a:tcPr marT="43252" marB="43252"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r>
                        <a:rPr lang="en-US" altLang="ja-JP" sz="1300" b="0" kern="1200" dirty="0">
                          <a:solidFill>
                            <a:schemeClr val="tx1"/>
                          </a:solidFill>
                          <a:latin typeface="Meiryo"/>
                          <a:ea typeface="Meiryo"/>
                          <a:cs typeface="+mn-cs"/>
                        </a:rPr>
                        <a:t>AI</a:t>
                      </a:r>
                      <a:r>
                        <a:rPr lang="ja-JP" altLang="en-US" sz="1300" b="0" kern="1200" dirty="0">
                          <a:solidFill>
                            <a:schemeClr val="tx1"/>
                          </a:solidFill>
                          <a:latin typeface="Meiryo"/>
                          <a:ea typeface="Meiryo"/>
                          <a:cs typeface="+mn-cs"/>
                        </a:rPr>
                        <a:t>不要物除去</a:t>
                      </a:r>
                      <a:endParaRPr kumimoji="1" lang="ja-JP"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1" i="0" u="none" strike="noStrike" baseline="0" noProof="0" dirty="0">
                          <a:solidFill>
                            <a:srgbClr val="000000"/>
                          </a:solidFill>
                          <a:latin typeface="Meiryo"/>
                          <a:ea typeface="Meiryo"/>
                        </a:rPr>
                        <a:t>新機能追加です。</a:t>
                      </a:r>
                      <a:endParaRPr lang="ja-JP" b="1" dirty="0"/>
                    </a:p>
                    <a:p>
                      <a:pPr marL="0" lvl="0" indent="0" algn="l">
                        <a:lnSpc>
                          <a:spcPct val="100000"/>
                        </a:lnSpc>
                        <a:buNone/>
                      </a:pPr>
                      <a:r>
                        <a:rPr lang="en-US" altLang="ja-JP" sz="1100" b="0" i="0" u="none" strike="noStrike" baseline="0" noProof="0" dirty="0">
                          <a:solidFill>
                            <a:srgbClr val="000000"/>
                          </a:solidFill>
                          <a:latin typeface="Meiryo"/>
                          <a:ea typeface="Meiryo"/>
                        </a:rPr>
                        <a:t>AI</a:t>
                      </a:r>
                      <a:r>
                        <a:rPr lang="ja-JP" altLang="en-US" sz="1100" b="0" i="0" u="none" strike="noStrike" baseline="0" noProof="0" dirty="0">
                          <a:solidFill>
                            <a:srgbClr val="000000"/>
                          </a:solidFill>
                          <a:latin typeface="Meiryo"/>
                          <a:ea typeface="Meiryo"/>
                        </a:rPr>
                        <a:t>を活用して点群データ内に含まれる不要物を自動的に判別し効率的に除去できるようになりました。</a:t>
                      </a:r>
                      <a:endParaRPr lang="ja-JP" dirty="0"/>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0" i="0" u="none" strike="noStrike" baseline="0" noProof="0" dirty="0">
                          <a:solidFill>
                            <a:srgbClr val="000000"/>
                          </a:solidFill>
                          <a:latin typeface="Meiryo"/>
                          <a:ea typeface="Meiryo"/>
                        </a:rPr>
                        <a:t>次ページ以降の説明を参照ください。</a:t>
                      </a:r>
                      <a:endParaRPr lang="ja-JP" dirty="0"/>
                    </a:p>
                  </a:txBody>
                  <a:tcPr marT="43252" marB="43252"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992107"/>
                  </a:ext>
                </a:extLst>
              </a:tr>
              <a:tr h="609843">
                <a:tc>
                  <a:txBody>
                    <a:bodyPr/>
                    <a:lstStyle/>
                    <a:p>
                      <a:pPr lvl="0" algn="ctr">
                        <a:buNone/>
                      </a:pPr>
                      <a:r>
                        <a:rPr lang="en-US" altLang="ja-JP" sz="1500" dirty="0">
                          <a:solidFill>
                            <a:schemeClr val="tx1"/>
                          </a:solidFill>
                          <a:latin typeface="Meiryo"/>
                          <a:ea typeface="Meiryo"/>
                        </a:rPr>
                        <a:t>16</a:t>
                      </a:r>
                      <a:endParaRPr kumimoji="1" lang="en-US" altLang="ja-JP" sz="1500" dirty="0">
                        <a:solidFill>
                          <a:schemeClr val="tx1"/>
                        </a:solidFill>
                        <a:latin typeface="Meiryo"/>
                        <a:ea typeface="Meiryo"/>
                      </a:endParaRPr>
                    </a:p>
                  </a:txBody>
                  <a:tcPr marT="43252" marB="43252"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r>
                        <a:rPr lang="en-US" altLang="ja-JP" sz="1300" b="0" kern="1200" dirty="0">
                          <a:solidFill>
                            <a:schemeClr val="tx1"/>
                          </a:solidFill>
                          <a:latin typeface="Meiryo"/>
                          <a:ea typeface="Meiryo"/>
                          <a:cs typeface="+mn-cs"/>
                        </a:rPr>
                        <a:t>LandXML</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altLang="en-US" sz="1100" b="1" i="0" u="none" strike="noStrike" baseline="0" noProof="0" dirty="0">
                          <a:solidFill>
                            <a:srgbClr val="000000"/>
                          </a:solidFill>
                          <a:latin typeface="Meiryo"/>
                          <a:ea typeface="Meiryo"/>
                        </a:rPr>
                        <a:t>機能改善です。</a:t>
                      </a:r>
                      <a:endParaRPr lang="ja-JP" b="1" dirty="0"/>
                    </a:p>
                    <a:p>
                      <a:pPr marL="0" lvl="0" indent="0" algn="l">
                        <a:lnSpc>
                          <a:spcPct val="100000"/>
                        </a:lnSpc>
                        <a:buNone/>
                      </a:pPr>
                      <a:r>
                        <a:rPr lang="ja-JP" altLang="en-US" sz="1100" b="0" i="0" u="none" strike="noStrike" baseline="0" noProof="0" dirty="0">
                          <a:solidFill>
                            <a:srgbClr val="000000"/>
                          </a:solidFill>
                          <a:latin typeface="Meiryo"/>
                          <a:ea typeface="Meiryo"/>
                        </a:rPr>
                        <a:t>サーバー負荷軽減を目的として</a:t>
                      </a:r>
                      <a:r>
                        <a:rPr lang="en-US" altLang="ja-JP" sz="1100" b="0" i="0" u="none" strike="noStrike" baseline="0" noProof="0" dirty="0">
                          <a:solidFill>
                            <a:srgbClr val="000000"/>
                          </a:solidFill>
                          <a:latin typeface="Meiryo"/>
                          <a:ea typeface="Meiryo"/>
                        </a:rPr>
                        <a:t>Viewer</a:t>
                      </a:r>
                      <a:r>
                        <a:rPr lang="ja-JP" altLang="en-US" sz="1100" b="0" i="0" u="none" strike="noStrike" baseline="0" noProof="0" dirty="0">
                          <a:solidFill>
                            <a:srgbClr val="000000"/>
                          </a:solidFill>
                          <a:latin typeface="Meiryo"/>
                          <a:ea typeface="Meiryo"/>
                        </a:rPr>
                        <a:t>モードで表示できる</a:t>
                      </a:r>
                      <a:r>
                        <a:rPr lang="en-US" altLang="ja-JP" sz="1100" b="0" i="0" u="none" strike="noStrike" baseline="0" noProof="0" dirty="0">
                          <a:solidFill>
                            <a:srgbClr val="000000"/>
                          </a:solidFill>
                          <a:latin typeface="Meiryo"/>
                          <a:ea typeface="Meiryo"/>
                        </a:rPr>
                        <a:t>LandXML</a:t>
                      </a:r>
                      <a:r>
                        <a:rPr lang="ja-JP" altLang="en-US" sz="1100" b="0" i="0" u="none" strike="noStrike" baseline="0" noProof="0" dirty="0">
                          <a:solidFill>
                            <a:srgbClr val="000000"/>
                          </a:solidFill>
                          <a:latin typeface="Meiryo"/>
                          <a:ea typeface="Meiryo"/>
                        </a:rPr>
                        <a:t>のファイルサイズに制限を設けました。</a:t>
                      </a:r>
                    </a:p>
                    <a:p>
                      <a:pPr marL="0" lvl="0" indent="0" algn="l">
                        <a:lnSpc>
                          <a:spcPct val="100000"/>
                        </a:lnSpc>
                        <a:buNone/>
                      </a:pPr>
                      <a:r>
                        <a:rPr lang="ja-JP" altLang="en-US" sz="1100" b="0" i="0" u="none" strike="noStrike" baseline="0" noProof="0" dirty="0">
                          <a:solidFill>
                            <a:srgbClr val="000000"/>
                          </a:solidFill>
                          <a:latin typeface="Meiryo"/>
                          <a:ea typeface="Meiryo"/>
                        </a:rPr>
                        <a:t>本対応で大容量ファイル利用時のシステム安定性を向上させています。</a:t>
                      </a:r>
                      <a:endParaRPr lang="en-US" altLang="ja-JP" sz="1100" b="0" i="0" u="none" strike="noStrike" baseline="0" noProof="0" dirty="0">
                        <a:solidFill>
                          <a:srgbClr val="000000"/>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0" i="0" u="none" strike="noStrike" baseline="0" noProof="0" dirty="0">
                          <a:solidFill>
                            <a:srgbClr val="000000"/>
                          </a:solidFill>
                          <a:latin typeface="Meiryo"/>
                          <a:ea typeface="Meiryo"/>
                        </a:rPr>
                        <a:t>次ページ以降の説明を参照ください。</a:t>
                      </a:r>
                      <a:endParaRPr lang="ja-JP" dirty="0"/>
                    </a:p>
                  </a:txBody>
                  <a:tcPr marT="43252" marB="43252"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385233"/>
                  </a:ext>
                </a:extLst>
              </a:tr>
            </a:tbl>
          </a:graphicData>
        </a:graphic>
      </p:graphicFrame>
      <p:sp>
        <p:nvSpPr>
          <p:cNvPr id="4" name="テキスト ボックス 3">
            <a:extLst>
              <a:ext uri="{FF2B5EF4-FFF2-40B4-BE49-F238E27FC236}">
                <a16:creationId xmlns:a16="http://schemas.microsoft.com/office/drawing/2014/main" id="{70816F7B-F153-9D42-495E-C622028D5C76}"/>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50E75267-4746-4B7A-D11B-744724BC63F7}"/>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3</a:t>
            </a:r>
            <a:r>
              <a:rPr lang="ja-JP" altLang="en-US" b="1" u="sng" dirty="0">
                <a:latin typeface="Meiryo"/>
                <a:ea typeface="Meiryo"/>
              </a:rPr>
              <a:t>月</a:t>
            </a:r>
            <a:r>
              <a:rPr lang="en-US" altLang="ja-JP" b="1" u="sng" dirty="0">
                <a:latin typeface="Meiryo"/>
                <a:ea typeface="Meiryo"/>
              </a:rPr>
              <a:t>10</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93CB609E-A8F5-49AE-5128-DA25DB686D0D}"/>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64744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DCA1-038A-49E9-9563-ABE291FD0B29}"/>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5FE41F07-9353-7D4A-63B2-80848CC81AC8}"/>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F601937D-CCE7-D4C9-8FC1-FE1E174B714E}"/>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pic>
        <p:nvPicPr>
          <p:cNvPr id="4" name="図 3">
            <a:extLst>
              <a:ext uri="{FF2B5EF4-FFF2-40B4-BE49-F238E27FC236}">
                <a16:creationId xmlns:a16="http://schemas.microsoft.com/office/drawing/2014/main" id="{03F4B1A2-1D9F-A880-EF59-7A5E5B43E172}"/>
              </a:ext>
            </a:extLst>
          </p:cNvPr>
          <p:cNvPicPr>
            <a:picLocks noChangeAspect="1"/>
          </p:cNvPicPr>
          <p:nvPr/>
        </p:nvPicPr>
        <p:blipFill>
          <a:blip r:embed="rId2"/>
          <a:srcRect t="-1" b="4115"/>
          <a:stretch>
            <a:fillRect/>
          </a:stretch>
        </p:blipFill>
        <p:spPr>
          <a:xfrm>
            <a:off x="321315" y="1596599"/>
            <a:ext cx="10400474" cy="2867825"/>
          </a:xfrm>
          <a:prstGeom prst="rect">
            <a:avLst/>
          </a:prstGeom>
          <a:ln>
            <a:solidFill>
              <a:schemeClr val="bg1">
                <a:lumMod val="75000"/>
              </a:schemeClr>
            </a:solidFill>
          </a:ln>
        </p:spPr>
      </p:pic>
      <p:sp>
        <p:nvSpPr>
          <p:cNvPr id="9" name="テキスト ボックス 8">
            <a:extLst>
              <a:ext uri="{FF2B5EF4-FFF2-40B4-BE49-F238E27FC236}">
                <a16:creationId xmlns:a16="http://schemas.microsoft.com/office/drawing/2014/main" id="{68AC4776-4434-5047-30AE-D3D8EA976ABF}"/>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フォルダ・ファイル一覧（ルート配下）</a:t>
            </a:r>
          </a:p>
        </p:txBody>
      </p:sp>
      <p:pic>
        <p:nvPicPr>
          <p:cNvPr id="13" name="図 12">
            <a:extLst>
              <a:ext uri="{FF2B5EF4-FFF2-40B4-BE49-F238E27FC236}">
                <a16:creationId xmlns:a16="http://schemas.microsoft.com/office/drawing/2014/main" id="{621E68BF-05A6-40C9-343F-FB79F616B6E6}"/>
              </a:ext>
            </a:extLst>
          </p:cNvPr>
          <p:cNvPicPr>
            <a:picLocks noChangeAspect="1"/>
          </p:cNvPicPr>
          <p:nvPr/>
        </p:nvPicPr>
        <p:blipFill>
          <a:blip r:embed="rId3"/>
          <a:stretch>
            <a:fillRect/>
          </a:stretch>
        </p:blipFill>
        <p:spPr>
          <a:xfrm>
            <a:off x="321316" y="4720821"/>
            <a:ext cx="10400474" cy="1864425"/>
          </a:xfrm>
          <a:prstGeom prst="rect">
            <a:avLst/>
          </a:prstGeom>
          <a:ln>
            <a:solidFill>
              <a:schemeClr val="bg1">
                <a:lumMod val="75000"/>
              </a:schemeClr>
            </a:solidFill>
          </a:ln>
        </p:spPr>
      </p:pic>
      <p:sp>
        <p:nvSpPr>
          <p:cNvPr id="15" name="テキスト ボックス 14">
            <a:extLst>
              <a:ext uri="{FF2B5EF4-FFF2-40B4-BE49-F238E27FC236}">
                <a16:creationId xmlns:a16="http://schemas.microsoft.com/office/drawing/2014/main" id="{F28FD4AD-39E5-E7A8-5032-97FB74A27172}"/>
              </a:ext>
            </a:extLst>
          </p:cNvPr>
          <p:cNvSpPr txBox="1"/>
          <p:nvPr/>
        </p:nvSpPr>
        <p:spPr>
          <a:xfrm>
            <a:off x="261550" y="4495642"/>
            <a:ext cx="4149086" cy="246221"/>
          </a:xfrm>
          <a:prstGeom prst="rect">
            <a:avLst/>
          </a:prstGeom>
          <a:noFill/>
        </p:spPr>
        <p:txBody>
          <a:bodyPr wrap="square" lIns="91440" tIns="45720" rIns="91440" bIns="45720" rtlCol="0" anchor="t">
            <a:spAutoFit/>
          </a:bodyPr>
          <a:lstStyle/>
          <a:p>
            <a:r>
              <a:rPr kumimoji="1" lang="ja-JP" sz="1000">
                <a:latin typeface="Meiryo UI"/>
                <a:ea typeface="Meiryo UI"/>
              </a:rPr>
              <a:t>フォルダ・ファイル一覧（</a:t>
            </a:r>
            <a:r>
              <a:rPr kumimoji="1" lang="ja-JP" altLang="en-US" sz="1000">
                <a:latin typeface="Meiryo UI"/>
                <a:ea typeface="Meiryo UI"/>
              </a:rPr>
              <a:t>ルート以外）</a:t>
            </a:r>
            <a:endParaRPr lang="ja-JP">
              <a:latin typeface="Meiryo UI"/>
              <a:ea typeface="Meiryo UI"/>
            </a:endParaRPr>
          </a:p>
        </p:txBody>
      </p:sp>
      <p:sp>
        <p:nvSpPr>
          <p:cNvPr id="16" name="吹き出し: 四角形 15">
            <a:extLst>
              <a:ext uri="{FF2B5EF4-FFF2-40B4-BE49-F238E27FC236}">
                <a16:creationId xmlns:a16="http://schemas.microsoft.com/office/drawing/2014/main" id="{3F0606DE-F334-91A4-32C8-D49623F08788}"/>
              </a:ext>
            </a:extLst>
          </p:cNvPr>
          <p:cNvSpPr/>
          <p:nvPr/>
        </p:nvSpPr>
        <p:spPr>
          <a:xfrm>
            <a:off x="3838427" y="4285715"/>
            <a:ext cx="4395696" cy="2150175"/>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ルート以外でダウンロードすると、現場全体のファイルを一括ダウンロードする仕様になっており、利便性を改善するために、以下の仕様に整理しました。</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ルートの場合は、「システムフォルダを含む」「システムフォルダを含まない」の選択肢が表示され、現場全体のダウンロードができます。（現状仕様と変更なし）</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ルート以外の場合は、その階層以下のフォルダ、ファイルをダウンロードすることができます。（現状仕様から変更あり）</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630C710-B2A6-3829-D123-377A64932A6E}"/>
              </a:ext>
            </a:extLst>
          </p:cNvPr>
          <p:cNvSpPr/>
          <p:nvPr/>
        </p:nvSpPr>
        <p:spPr>
          <a:xfrm>
            <a:off x="9257552" y="2021268"/>
            <a:ext cx="1595719" cy="847438"/>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9E1C574-D3F2-7B53-8EDB-0DB54416E55C}"/>
              </a:ext>
            </a:extLst>
          </p:cNvPr>
          <p:cNvSpPr/>
          <p:nvPr/>
        </p:nvSpPr>
        <p:spPr>
          <a:xfrm>
            <a:off x="9311342" y="5115859"/>
            <a:ext cx="1410448" cy="537174"/>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37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C024-526A-F6A0-40B4-0CD82DF87835}"/>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99053067-17F3-CE63-17C0-2B64025E6492}"/>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1CF99431-2456-897F-EBE5-E2563E59F53B}"/>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sp>
        <p:nvSpPr>
          <p:cNvPr id="9" name="テキスト ボックス 8">
            <a:extLst>
              <a:ext uri="{FF2B5EF4-FFF2-40B4-BE49-F238E27FC236}">
                <a16:creationId xmlns:a16="http://schemas.microsoft.com/office/drawing/2014/main" id="{7C6A8F92-9E3D-AEEE-85C1-05B021F7582C}"/>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マイフォルダ（現状仕様）</a:t>
            </a:r>
          </a:p>
        </p:txBody>
      </p:sp>
      <p:pic>
        <p:nvPicPr>
          <p:cNvPr id="3" name="図 2">
            <a:extLst>
              <a:ext uri="{FF2B5EF4-FFF2-40B4-BE49-F238E27FC236}">
                <a16:creationId xmlns:a16="http://schemas.microsoft.com/office/drawing/2014/main" id="{5D458982-8F8D-6071-CF7E-5DFBA3CF95FC}"/>
              </a:ext>
            </a:extLst>
          </p:cNvPr>
          <p:cNvPicPr>
            <a:picLocks noChangeAspect="1"/>
          </p:cNvPicPr>
          <p:nvPr/>
        </p:nvPicPr>
        <p:blipFill>
          <a:blip r:embed="rId2"/>
          <a:stretch>
            <a:fillRect/>
          </a:stretch>
        </p:blipFill>
        <p:spPr>
          <a:xfrm>
            <a:off x="346636" y="1565382"/>
            <a:ext cx="11462870" cy="2141732"/>
          </a:xfrm>
          <a:prstGeom prst="rect">
            <a:avLst/>
          </a:prstGeom>
          <a:ln>
            <a:solidFill>
              <a:schemeClr val="bg1">
                <a:lumMod val="75000"/>
              </a:schemeClr>
            </a:solidFill>
          </a:ln>
        </p:spPr>
      </p:pic>
      <p:sp>
        <p:nvSpPr>
          <p:cNvPr id="4" name="テキスト ボックス 3">
            <a:extLst>
              <a:ext uri="{FF2B5EF4-FFF2-40B4-BE49-F238E27FC236}">
                <a16:creationId xmlns:a16="http://schemas.microsoft.com/office/drawing/2014/main" id="{69DA7E00-3472-42CF-B8F5-A1F0D1CADC87}"/>
              </a:ext>
            </a:extLst>
          </p:cNvPr>
          <p:cNvSpPr txBox="1"/>
          <p:nvPr/>
        </p:nvSpPr>
        <p:spPr>
          <a:xfrm>
            <a:off x="261550" y="3861443"/>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マイフォルダ（改修後）</a:t>
            </a:r>
          </a:p>
        </p:txBody>
      </p:sp>
      <p:pic>
        <p:nvPicPr>
          <p:cNvPr id="7" name="図 6">
            <a:extLst>
              <a:ext uri="{FF2B5EF4-FFF2-40B4-BE49-F238E27FC236}">
                <a16:creationId xmlns:a16="http://schemas.microsoft.com/office/drawing/2014/main" id="{A0D35694-3C16-16C6-AFF5-CCE23C6E8751}"/>
              </a:ext>
            </a:extLst>
          </p:cNvPr>
          <p:cNvPicPr>
            <a:picLocks noChangeAspect="1"/>
          </p:cNvPicPr>
          <p:nvPr/>
        </p:nvPicPr>
        <p:blipFill>
          <a:blip r:embed="rId3"/>
          <a:stretch>
            <a:fillRect/>
          </a:stretch>
        </p:blipFill>
        <p:spPr>
          <a:xfrm>
            <a:off x="346636" y="4107664"/>
            <a:ext cx="11462870" cy="1647892"/>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E5FDC0B8-BB74-C1CF-5E66-720E676BAB2B}"/>
              </a:ext>
            </a:extLst>
          </p:cNvPr>
          <p:cNvSpPr/>
          <p:nvPr/>
        </p:nvSpPr>
        <p:spPr>
          <a:xfrm>
            <a:off x="10936941" y="2103717"/>
            <a:ext cx="322730"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CD1F59E-1EFD-0AA9-1E84-9CACE069785C}"/>
              </a:ext>
            </a:extLst>
          </p:cNvPr>
          <p:cNvSpPr/>
          <p:nvPr/>
        </p:nvSpPr>
        <p:spPr>
          <a:xfrm>
            <a:off x="11029577" y="4569011"/>
            <a:ext cx="322730"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4B2372C7-60FE-0FA7-2BB5-13E99C8EC01E}"/>
              </a:ext>
            </a:extLst>
          </p:cNvPr>
          <p:cNvSpPr/>
          <p:nvPr/>
        </p:nvSpPr>
        <p:spPr>
          <a:xfrm>
            <a:off x="6235737" y="4350580"/>
            <a:ext cx="3840592" cy="741374"/>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リンクをコピー機能が利用できるようになりました。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72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F5CF-DF89-6119-DED4-313893D86E10}"/>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198F8E7-6D1A-38D0-7443-42260141145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F0E1862D-7365-1F90-F983-BEF445BE17A1}"/>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sp>
        <p:nvSpPr>
          <p:cNvPr id="9" name="テキスト ボックス 8">
            <a:extLst>
              <a:ext uri="{FF2B5EF4-FFF2-40B4-BE49-F238E27FC236}">
                <a16:creationId xmlns:a16="http://schemas.microsoft.com/office/drawing/2014/main" id="{61E5CEE1-8684-0E6E-C203-C8B09A1E6343}"/>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お気に入り（現状仕様）</a:t>
            </a:r>
          </a:p>
        </p:txBody>
      </p:sp>
      <p:pic>
        <p:nvPicPr>
          <p:cNvPr id="3" name="図 2">
            <a:extLst>
              <a:ext uri="{FF2B5EF4-FFF2-40B4-BE49-F238E27FC236}">
                <a16:creationId xmlns:a16="http://schemas.microsoft.com/office/drawing/2014/main" id="{972F2676-DEB7-236D-F805-B67AD8DF7FDB}"/>
              </a:ext>
            </a:extLst>
          </p:cNvPr>
          <p:cNvPicPr>
            <a:picLocks noChangeAspect="1"/>
          </p:cNvPicPr>
          <p:nvPr/>
        </p:nvPicPr>
        <p:blipFill>
          <a:blip r:embed="rId2"/>
          <a:stretch>
            <a:fillRect/>
          </a:stretch>
        </p:blipFill>
        <p:spPr>
          <a:xfrm>
            <a:off x="322022" y="3954533"/>
            <a:ext cx="11542806" cy="1584307"/>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D767AD91-2BA0-D84F-E2D1-33B2DF775696}"/>
              </a:ext>
            </a:extLst>
          </p:cNvPr>
          <p:cNvPicPr>
            <a:picLocks noChangeAspect="1"/>
          </p:cNvPicPr>
          <p:nvPr/>
        </p:nvPicPr>
        <p:blipFill>
          <a:blip r:embed="rId3"/>
          <a:stretch>
            <a:fillRect/>
          </a:stretch>
        </p:blipFill>
        <p:spPr>
          <a:xfrm>
            <a:off x="310776" y="1596599"/>
            <a:ext cx="11542806" cy="1586077"/>
          </a:xfrm>
          <a:prstGeom prst="rect">
            <a:avLst/>
          </a:prstGeom>
          <a:ln>
            <a:solidFill>
              <a:schemeClr val="bg1">
                <a:lumMod val="75000"/>
              </a:schemeClr>
            </a:solidFill>
          </a:ln>
        </p:spPr>
      </p:pic>
      <p:sp>
        <p:nvSpPr>
          <p:cNvPr id="10" name="テキスト ボックス 9">
            <a:extLst>
              <a:ext uri="{FF2B5EF4-FFF2-40B4-BE49-F238E27FC236}">
                <a16:creationId xmlns:a16="http://schemas.microsoft.com/office/drawing/2014/main" id="{64997DBA-A941-37B6-AE40-12D90DD7554A}"/>
              </a:ext>
            </a:extLst>
          </p:cNvPr>
          <p:cNvSpPr txBox="1"/>
          <p:nvPr/>
        </p:nvSpPr>
        <p:spPr>
          <a:xfrm>
            <a:off x="261550" y="3675325"/>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お気に入り（改修後）</a:t>
            </a:r>
          </a:p>
        </p:txBody>
      </p:sp>
      <p:sp>
        <p:nvSpPr>
          <p:cNvPr id="11" name="正方形/長方形 10">
            <a:extLst>
              <a:ext uri="{FF2B5EF4-FFF2-40B4-BE49-F238E27FC236}">
                <a16:creationId xmlns:a16="http://schemas.microsoft.com/office/drawing/2014/main" id="{2C8B7446-DC66-A8C5-D670-E0166DB4AAB4}"/>
              </a:ext>
            </a:extLst>
          </p:cNvPr>
          <p:cNvSpPr/>
          <p:nvPr/>
        </p:nvSpPr>
        <p:spPr>
          <a:xfrm>
            <a:off x="11032565" y="1990164"/>
            <a:ext cx="735106"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3427BAE-5C1B-414F-9624-0FD7DE4330FD}"/>
              </a:ext>
            </a:extLst>
          </p:cNvPr>
          <p:cNvSpPr/>
          <p:nvPr/>
        </p:nvSpPr>
        <p:spPr>
          <a:xfrm>
            <a:off x="11241740" y="4294094"/>
            <a:ext cx="555813"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63506D82-B742-49B4-B49F-EDA6498FE575}"/>
              </a:ext>
            </a:extLst>
          </p:cNvPr>
          <p:cNvSpPr/>
          <p:nvPr/>
        </p:nvSpPr>
        <p:spPr>
          <a:xfrm>
            <a:off x="6301478" y="4159333"/>
            <a:ext cx="3840592" cy="741374"/>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「＋新規」ボタンを非表示にしました。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リンクをコピー機能が利用できるようになりました。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63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E651864E-F347-58A7-3878-0474EFD5D973}"/>
              </a:ext>
            </a:extLst>
          </p:cNvPr>
          <p:cNvPicPr>
            <a:picLocks noChangeAspect="1"/>
          </p:cNvPicPr>
          <p:nvPr/>
        </p:nvPicPr>
        <p:blipFill>
          <a:blip r:embed="rId3"/>
          <a:stretch>
            <a:fillRect/>
          </a:stretch>
        </p:blipFill>
        <p:spPr>
          <a:xfrm>
            <a:off x="477640" y="1438939"/>
            <a:ext cx="8338838" cy="5044482"/>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
        <p:nvSpPr>
          <p:cNvPr id="5" name="正方形/長方形 4">
            <a:extLst>
              <a:ext uri="{FF2B5EF4-FFF2-40B4-BE49-F238E27FC236}">
                <a16:creationId xmlns:a16="http://schemas.microsoft.com/office/drawing/2014/main" id="{08D219C1-1654-0B98-E33A-7FAA889DA3B9}"/>
              </a:ext>
            </a:extLst>
          </p:cNvPr>
          <p:cNvSpPr/>
          <p:nvPr/>
        </p:nvSpPr>
        <p:spPr>
          <a:xfrm>
            <a:off x="2976101" y="1715476"/>
            <a:ext cx="454487" cy="335574"/>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DC954C8-763E-8B58-F39D-AB47BF578F09}"/>
              </a:ext>
            </a:extLst>
          </p:cNvPr>
          <p:cNvSpPr txBox="1"/>
          <p:nvPr/>
        </p:nvSpPr>
        <p:spPr>
          <a:xfrm>
            <a:off x="8982075" y="1438939"/>
            <a:ext cx="2957488" cy="5044482"/>
          </a:xfrm>
          <a:prstGeom prst="rect">
            <a:avLst/>
          </a:prstGeom>
          <a:solidFill>
            <a:schemeClr val="bg1"/>
          </a:solidFill>
          <a:ln w="19050">
            <a:solidFill>
              <a:srgbClr val="FF0000"/>
            </a:solidFill>
          </a:ln>
        </p:spPr>
        <p:txBody>
          <a:bodyPr wrap="square" lIns="91440" tIns="45720" rIns="91440" bIns="45720" anchor="t">
            <a:noAutofit/>
          </a:bodyPr>
          <a:lstStyle/>
          <a:p>
            <a:r>
              <a:rPr kumimoji="1" lang="ja-JP" altLang="en-US" sz="1200" b="1" u="sng" dirty="0">
                <a:latin typeface="メイリオ"/>
                <a:ea typeface="メイリオ"/>
              </a:rPr>
              <a:t>・対象点群ドロップダウン</a:t>
            </a:r>
            <a:endParaRPr kumimoji="1" lang="en-US" altLang="ja-JP" sz="1200" b="1" u="sng" dirty="0">
              <a:latin typeface="メイリオ"/>
              <a:ea typeface="メイリオ"/>
            </a:endParaRPr>
          </a:p>
          <a:p>
            <a:r>
              <a:rPr lang="en-US" altLang="ja-JP" sz="1200" dirty="0">
                <a:latin typeface="メイリオ"/>
                <a:ea typeface="メイリオ"/>
              </a:rPr>
              <a:t>AI</a:t>
            </a:r>
            <a:r>
              <a:rPr lang="ja-JP" altLang="en-US" sz="1200" dirty="0">
                <a:latin typeface="メイリオ"/>
                <a:ea typeface="メイリオ"/>
              </a:rPr>
              <a:t>による不要物解析および不要物除去を実施する対象の点群を指定します。</a:t>
            </a:r>
            <a:endParaRPr lang="en-US" altLang="ja-JP" sz="1200" dirty="0">
              <a:latin typeface="メイリオ"/>
              <a:ea typeface="メイリオ"/>
            </a:endParaRPr>
          </a:p>
          <a:p>
            <a:endParaRPr lang="en-US" altLang="ja-JP" sz="1200" dirty="0">
              <a:latin typeface="メイリオ"/>
              <a:ea typeface="メイリオ"/>
            </a:endParaRPr>
          </a:p>
          <a:p>
            <a:r>
              <a:rPr lang="ja-JP" altLang="en-US" sz="1200" b="1" u="sng" dirty="0">
                <a:latin typeface="メイリオ"/>
                <a:ea typeface="メイリオ"/>
              </a:rPr>
              <a:t>・解析開始ボタン</a:t>
            </a:r>
            <a:endParaRPr lang="en-US" altLang="ja-JP" sz="1200" b="1" u="sng" dirty="0">
              <a:latin typeface="メイリオ"/>
              <a:ea typeface="メイリオ"/>
            </a:endParaRPr>
          </a:p>
          <a:p>
            <a:r>
              <a:rPr lang="en-US" altLang="ja-JP" sz="1200" dirty="0">
                <a:latin typeface="メイリオ"/>
                <a:ea typeface="メイリオ"/>
              </a:rPr>
              <a:t>AI</a:t>
            </a:r>
            <a:r>
              <a:rPr lang="ja-JP" altLang="en-US" sz="1200" dirty="0">
                <a:latin typeface="メイリオ"/>
                <a:ea typeface="メイリオ"/>
              </a:rPr>
              <a:t>を活用して点群データ内に含まれる不要物の解析処理を実施します。</a:t>
            </a:r>
            <a:endParaRPr lang="en-US" altLang="ja-JP" sz="1200" dirty="0">
              <a:latin typeface="メイリオ"/>
              <a:ea typeface="メイリオ"/>
            </a:endParaRPr>
          </a:p>
        </p:txBody>
      </p:sp>
    </p:spTree>
    <p:extLst>
      <p:ext uri="{BB962C8B-B14F-4D97-AF65-F5344CB8AC3E}">
        <p14:creationId xmlns:p14="http://schemas.microsoft.com/office/powerpoint/2010/main" val="37689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42" name="図 41">
            <a:extLst>
              <a:ext uri="{FF2B5EF4-FFF2-40B4-BE49-F238E27FC236}">
                <a16:creationId xmlns:a16="http://schemas.microsoft.com/office/drawing/2014/main" id="{482DD048-D5E0-08A4-39FC-FD0043CBAE12}"/>
              </a:ext>
            </a:extLst>
          </p:cNvPr>
          <p:cNvPicPr>
            <a:picLocks noChangeAspect="1"/>
          </p:cNvPicPr>
          <p:nvPr/>
        </p:nvPicPr>
        <p:blipFill>
          <a:blip r:embed="rId3"/>
          <a:stretch>
            <a:fillRect/>
          </a:stretch>
        </p:blipFill>
        <p:spPr>
          <a:xfrm>
            <a:off x="477640" y="1438939"/>
            <a:ext cx="5914126" cy="3577681"/>
          </a:xfrm>
          <a:prstGeom prst="rect">
            <a:avLst/>
          </a:prstGeom>
          <a:ln>
            <a:solidFill>
              <a:schemeClr val="tx1"/>
            </a:solidFill>
          </a:ln>
        </p:spPr>
      </p:pic>
      <p:pic>
        <p:nvPicPr>
          <p:cNvPr id="47" name="図 46">
            <a:extLst>
              <a:ext uri="{FF2B5EF4-FFF2-40B4-BE49-F238E27FC236}">
                <a16:creationId xmlns:a16="http://schemas.microsoft.com/office/drawing/2014/main" id="{6F8BC67B-AB40-E622-160F-E97F5D9D2BEC}"/>
              </a:ext>
            </a:extLst>
          </p:cNvPr>
          <p:cNvPicPr>
            <a:picLocks noChangeAspect="1"/>
          </p:cNvPicPr>
          <p:nvPr/>
        </p:nvPicPr>
        <p:blipFill>
          <a:blip r:embed="rId4"/>
          <a:stretch>
            <a:fillRect/>
          </a:stretch>
        </p:blipFill>
        <p:spPr>
          <a:xfrm>
            <a:off x="5770796" y="2813594"/>
            <a:ext cx="5914126" cy="35776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No.１5</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523337" y="1920783"/>
            <a:ext cx="671510" cy="181860"/>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四角形 4">
            <a:extLst>
              <a:ext uri="{FF2B5EF4-FFF2-40B4-BE49-F238E27FC236}">
                <a16:creationId xmlns:a16="http://schemas.microsoft.com/office/drawing/2014/main" id="{6A2366BC-7E5D-12EE-E81B-28E739D9DF69}"/>
              </a:ext>
            </a:extLst>
          </p:cNvPr>
          <p:cNvSpPr/>
          <p:nvPr/>
        </p:nvSpPr>
        <p:spPr>
          <a:xfrm>
            <a:off x="439540" y="2322804"/>
            <a:ext cx="1703353" cy="253916"/>
          </a:xfrm>
          <a:prstGeom prst="wedgeRectCallout">
            <a:avLst>
              <a:gd name="adj1" fmla="val 35053"/>
              <a:gd name="adj2" fmla="val -13577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処理対象の点群を選択</a:t>
            </a:r>
            <a:endParaRPr lang="en-US" altLang="ja-JP" sz="1050" dirty="0">
              <a:latin typeface="メイリオ"/>
              <a:ea typeface="メイリオ"/>
            </a:endParaRPr>
          </a:p>
        </p:txBody>
      </p:sp>
      <p:sp>
        <p:nvSpPr>
          <p:cNvPr id="11" name="正方形/長方形 10">
            <a:extLst>
              <a:ext uri="{FF2B5EF4-FFF2-40B4-BE49-F238E27FC236}">
                <a16:creationId xmlns:a16="http://schemas.microsoft.com/office/drawing/2014/main" id="{9C06514E-AAC8-29A6-637A-F97C18413F8A}"/>
              </a:ext>
            </a:extLst>
          </p:cNvPr>
          <p:cNvSpPr/>
          <p:nvPr/>
        </p:nvSpPr>
        <p:spPr>
          <a:xfrm>
            <a:off x="1232694" y="1920784"/>
            <a:ext cx="1233631" cy="18185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85DBC97C-65D7-AD4A-39AE-7A323376A6B2}"/>
              </a:ext>
            </a:extLst>
          </p:cNvPr>
          <p:cNvCxnSpPr>
            <a:cxnSpLocks/>
            <a:stCxn id="10" idx="2"/>
            <a:endCxn id="47" idx="1"/>
          </p:cNvCxnSpPr>
          <p:nvPr/>
        </p:nvCxnSpPr>
        <p:spPr>
          <a:xfrm rot="16200000" flipH="1">
            <a:off x="3065048" y="1896687"/>
            <a:ext cx="2499792" cy="2911704"/>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D00B45A-2011-1C78-410F-4A6F64920CEB}"/>
              </a:ext>
            </a:extLst>
          </p:cNvPr>
          <p:cNvSpPr txBox="1"/>
          <p:nvPr/>
        </p:nvSpPr>
        <p:spPr>
          <a:xfrm>
            <a:off x="9667876" y="2218930"/>
            <a:ext cx="1943099"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AI</a:t>
            </a:r>
            <a:r>
              <a:rPr lang="ja-JP" altLang="en-US" sz="1200" dirty="0">
                <a:latin typeface="メイリオ"/>
                <a:ea typeface="メイリオ"/>
              </a:rPr>
              <a:t>による点群解析処理が開始されます。</a:t>
            </a:r>
          </a:p>
        </p:txBody>
      </p:sp>
      <p:sp>
        <p:nvSpPr>
          <p:cNvPr id="28" name="正方形/長方形 27">
            <a:extLst>
              <a:ext uri="{FF2B5EF4-FFF2-40B4-BE49-F238E27FC236}">
                <a16:creationId xmlns:a16="http://schemas.microsoft.com/office/drawing/2014/main" id="{CA3CA643-EFAF-0E9E-6797-D83693478AED}"/>
              </a:ext>
            </a:extLst>
          </p:cNvPr>
          <p:cNvSpPr/>
          <p:nvPr/>
        </p:nvSpPr>
        <p:spPr>
          <a:xfrm>
            <a:off x="7603345" y="3035193"/>
            <a:ext cx="2219385" cy="1008906"/>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28" idx="0"/>
          </p:cNvCxnSpPr>
          <p:nvPr/>
        </p:nvCxnSpPr>
        <p:spPr>
          <a:xfrm flipH="1">
            <a:off x="8713038" y="2449763"/>
            <a:ext cx="954838" cy="58543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D740459-F1F0-ECF0-4C95-371D4CC940CA}"/>
              </a:ext>
            </a:extLst>
          </p:cNvPr>
          <p:cNvSpPr txBox="1"/>
          <p:nvPr/>
        </p:nvSpPr>
        <p:spPr>
          <a:xfrm>
            <a:off x="511911" y="1499960"/>
            <a:ext cx="103114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未解析点群</a:t>
            </a:r>
          </a:p>
        </p:txBody>
      </p:sp>
      <p:sp>
        <p:nvSpPr>
          <p:cNvPr id="55" name="吹き出し: 四角形 54">
            <a:extLst>
              <a:ext uri="{FF2B5EF4-FFF2-40B4-BE49-F238E27FC236}">
                <a16:creationId xmlns:a16="http://schemas.microsoft.com/office/drawing/2014/main" id="{D4D5DB39-C254-2E3E-1B2F-5E65611D6C72}"/>
              </a:ext>
            </a:extLst>
          </p:cNvPr>
          <p:cNvSpPr/>
          <p:nvPr/>
        </p:nvSpPr>
        <p:spPr>
          <a:xfrm>
            <a:off x="3286580" y="1693221"/>
            <a:ext cx="1571170" cy="253916"/>
          </a:xfrm>
          <a:prstGeom prst="wedgeRectCallout">
            <a:avLst>
              <a:gd name="adj1" fmla="val -57166"/>
              <a:gd name="adj2" fmla="val 56478"/>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解析開始ボタンを押下</a:t>
            </a:r>
            <a:endParaRPr lang="en-US" altLang="ja-JP" sz="1050" dirty="0">
              <a:latin typeface="メイリオ"/>
              <a:ea typeface="メイリオ"/>
            </a:endParaRPr>
          </a:p>
        </p:txBody>
      </p:sp>
      <p:sp>
        <p:nvSpPr>
          <p:cNvPr id="2" name="テキスト ボックス 1">
            <a:extLst>
              <a:ext uri="{FF2B5EF4-FFF2-40B4-BE49-F238E27FC236}">
                <a16:creationId xmlns:a16="http://schemas.microsoft.com/office/drawing/2014/main" id="{10A58444-8C86-ED99-0737-285ACBBFE002}"/>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No.15</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5659563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63763</TotalTime>
  <Words>1492</Words>
  <Application>Microsoft Macintosh PowerPoint</Application>
  <PresentationFormat>ワイド画面</PresentationFormat>
  <Paragraphs>199</Paragraphs>
  <Slides>16</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16</vt:i4>
      </vt:variant>
    </vt:vector>
  </HeadingPairs>
  <TitlesOfParts>
    <vt:vector size="29" baseType="lpstr">
      <vt:lpstr>Meiryo UI</vt:lpstr>
      <vt:lpstr>Meiryo</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Hirata, Kotatsu / 平田　弘達</cp:lastModifiedBy>
  <cp:revision>3749</cp:revision>
  <dcterms:created xsi:type="dcterms:W3CDTF">2021-03-26T09:54:52Z</dcterms:created>
  <dcterms:modified xsi:type="dcterms:W3CDTF">2026-03-03T07:27:46Z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