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4"/>
    <p:sldMasterId id="2147483674" r:id="rId5"/>
    <p:sldMasterId id="2147483676" r:id="rId6"/>
    <p:sldMasterId id="2147483678" r:id="rId7"/>
  </p:sldMasterIdLst>
  <p:sldIdLst>
    <p:sldId id="303" r:id="rId8"/>
    <p:sldId id="2146847937" r:id="rId9"/>
    <p:sldId id="2146847955" r:id="rId10"/>
    <p:sldId id="2146847956" r:id="rId11"/>
    <p:sldId id="30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guchi, Takamasa / 野口　剛正" initials="NT/野" lastIdx="7" clrIdx="0">
    <p:extLst>
      <p:ext uri="{19B8F6BF-5375-455C-9EA6-DF929625EA0E}">
        <p15:presenceInfo xmlns:p15="http://schemas.microsoft.com/office/powerpoint/2012/main" userId="S::takamasa_noguchi@earthbrain.com::ceafb38f-d8e3-4660-ae65-2864b01995d3" providerId="AD"/>
      </p:ext>
    </p:extLst>
  </p:cmAuthor>
  <p:cmAuthor id="2" name="Noguchi, Takamasa / 野口　剛正" initials="NT/野 [2]" lastIdx="2" clrIdx="1">
    <p:extLst>
      <p:ext uri="{19B8F6BF-5375-455C-9EA6-DF929625EA0E}">
        <p15:presenceInfo xmlns:p15="http://schemas.microsoft.com/office/powerpoint/2012/main" userId="Noguchi, Takamasa / 野口　剛正"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0FF00"/>
    <a:srgbClr val="0000FF"/>
    <a:srgbClr val="FF66FF"/>
    <a:srgbClr val="00FFFF"/>
    <a:srgbClr val="FF99FF"/>
    <a:srgbClr val="FF0066"/>
    <a:srgbClr val="0000DA"/>
    <a:srgbClr val="107C41"/>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D0F8EC-FB6D-44D4-BCF1-89FBE0D83F77}" v="110" dt="2024-10-24T00:40:50.49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00" autoAdjust="0"/>
    <p:restoredTop sz="94660"/>
  </p:normalViewPr>
  <p:slideViewPr>
    <p:cSldViewPr snapToGrid="0">
      <p:cViewPr varScale="1">
        <p:scale>
          <a:sx n="78" d="100"/>
          <a:sy n="78" d="100"/>
        </p:scale>
        <p:origin x="101" y="749"/>
      </p:cViewPr>
      <p:guideLst>
        <p:guide orient="horz" pos="2137"/>
        <p:guide pos="3840"/>
      </p:guideLst>
    </p:cSldViewPr>
  </p:slideViewPr>
  <p:notesTextViewPr>
    <p:cViewPr>
      <p:scale>
        <a:sx n="1" d="1"/>
        <a:sy n="1" d="1"/>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3.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野 勝仁_21150" userId="b6a02f5d-4509-4b11-a081-bb6b553f649e" providerId="ADAL" clId="{569EEAAD-8226-45DF-A3F3-39C21405F666}"/>
    <pc:docChg chg="undo custSel addSld delSld modSld">
      <pc:chgData name="中野 勝仁_21150" userId="b6a02f5d-4509-4b11-a081-bb6b553f649e" providerId="ADAL" clId="{569EEAAD-8226-45DF-A3F3-39C21405F666}" dt="2024-07-16T10:20:35.756" v="604"/>
      <pc:docMkLst>
        <pc:docMk/>
      </pc:docMkLst>
      <pc:sldChg chg="modSp mod">
        <pc:chgData name="中野 勝仁_21150" userId="b6a02f5d-4509-4b11-a081-bb6b553f649e" providerId="ADAL" clId="{569EEAAD-8226-45DF-A3F3-39C21405F666}" dt="2024-07-11T04:07:03.380" v="7"/>
        <pc:sldMkLst>
          <pc:docMk/>
          <pc:sldMk cId="3840699567" sldId="303"/>
        </pc:sldMkLst>
        <pc:spChg chg="mod">
          <ac:chgData name="中野 勝仁_21150" userId="b6a02f5d-4509-4b11-a081-bb6b553f649e" providerId="ADAL" clId="{569EEAAD-8226-45DF-A3F3-39C21405F666}" dt="2024-07-11T04:07:03.380" v="7"/>
          <ac:spMkLst>
            <pc:docMk/>
            <pc:sldMk cId="3840699567" sldId="303"/>
            <ac:spMk id="3" creationId="{530A82E1-8E0D-434A-9DF4-7C2ABD1A07A1}"/>
          </ac:spMkLst>
        </pc:spChg>
      </pc:sldChg>
      <pc:sldChg chg="del">
        <pc:chgData name="中野 勝仁_21150" userId="b6a02f5d-4509-4b11-a081-bb6b553f649e" providerId="ADAL" clId="{569EEAAD-8226-45DF-A3F3-39C21405F666}" dt="2024-07-11T05:15:43.332" v="8" actId="2696"/>
        <pc:sldMkLst>
          <pc:docMk/>
          <pc:sldMk cId="2820569117" sldId="2146847927"/>
        </pc:sldMkLst>
      </pc:sldChg>
      <pc:sldChg chg="del">
        <pc:chgData name="中野 勝仁_21150" userId="b6a02f5d-4509-4b11-a081-bb6b553f649e" providerId="ADAL" clId="{569EEAAD-8226-45DF-A3F3-39C21405F666}" dt="2024-07-16T09:19:23.975" v="173" actId="2696"/>
        <pc:sldMkLst>
          <pc:docMk/>
          <pc:sldMk cId="4117217814" sldId="2146847933"/>
        </pc:sldMkLst>
      </pc:sldChg>
      <pc:sldChg chg="del">
        <pc:chgData name="中野 勝仁_21150" userId="b6a02f5d-4509-4b11-a081-bb6b553f649e" providerId="ADAL" clId="{569EEAAD-8226-45DF-A3F3-39C21405F666}" dt="2024-07-11T05:24:45.074" v="11" actId="2696"/>
        <pc:sldMkLst>
          <pc:docMk/>
          <pc:sldMk cId="1089676698" sldId="2146847934"/>
        </pc:sldMkLst>
      </pc:sldChg>
      <pc:sldChg chg="del">
        <pc:chgData name="中野 勝仁_21150" userId="b6a02f5d-4509-4b11-a081-bb6b553f649e" providerId="ADAL" clId="{569EEAAD-8226-45DF-A3F3-39C21405F666}" dt="2024-07-11T05:24:42.172" v="10" actId="2696"/>
        <pc:sldMkLst>
          <pc:docMk/>
          <pc:sldMk cId="1664488656" sldId="2146847935"/>
        </pc:sldMkLst>
      </pc:sldChg>
      <pc:sldChg chg="del">
        <pc:chgData name="中野 勝仁_21150" userId="b6a02f5d-4509-4b11-a081-bb6b553f649e" providerId="ADAL" clId="{569EEAAD-8226-45DF-A3F3-39C21405F666}" dt="2024-07-11T05:20:58.438" v="9" actId="2696"/>
        <pc:sldMkLst>
          <pc:docMk/>
          <pc:sldMk cId="2417580472" sldId="2146847936"/>
        </pc:sldMkLst>
      </pc:sldChg>
      <pc:sldChg chg="modSp mod">
        <pc:chgData name="中野 勝仁_21150" userId="b6a02f5d-4509-4b11-a081-bb6b553f649e" providerId="ADAL" clId="{569EEAAD-8226-45DF-A3F3-39C21405F666}" dt="2024-07-16T10:20:35.756" v="604"/>
        <pc:sldMkLst>
          <pc:docMk/>
          <pc:sldMk cId="3756007348" sldId="2146847937"/>
        </pc:sldMkLst>
        <pc:spChg chg="mod">
          <ac:chgData name="中野 勝仁_21150" userId="b6a02f5d-4509-4b11-a081-bb6b553f649e" providerId="ADAL" clId="{569EEAAD-8226-45DF-A3F3-39C21405F666}" dt="2024-07-16T10:20:35.756" v="604"/>
          <ac:spMkLst>
            <pc:docMk/>
            <pc:sldMk cId="3756007348" sldId="2146847937"/>
            <ac:spMk id="7" creationId="{DA2EA97B-3534-6584-B9B8-CE72B404E596}"/>
          </ac:spMkLst>
        </pc:spChg>
        <pc:graphicFrameChg chg="mod modGraphic">
          <ac:chgData name="中野 勝仁_21150" userId="b6a02f5d-4509-4b11-a081-bb6b553f649e" providerId="ADAL" clId="{569EEAAD-8226-45DF-A3F3-39C21405F666}" dt="2024-07-11T05:33:06.342" v="171"/>
          <ac:graphicFrameMkLst>
            <pc:docMk/>
            <pc:sldMk cId="3756007348" sldId="2146847937"/>
            <ac:graphicFrameMk id="10" creationId="{9A73FC9C-B293-01B3-E184-600FD61FAF68}"/>
          </ac:graphicFrameMkLst>
        </pc:graphicFrameChg>
      </pc:sldChg>
      <pc:sldChg chg="del">
        <pc:chgData name="中野 勝仁_21150" userId="b6a02f5d-4509-4b11-a081-bb6b553f649e" providerId="ADAL" clId="{569EEAAD-8226-45DF-A3F3-39C21405F666}" dt="2024-07-16T09:19:23.975" v="173" actId="2696"/>
        <pc:sldMkLst>
          <pc:docMk/>
          <pc:sldMk cId="1918841757" sldId="2146847938"/>
        </pc:sldMkLst>
      </pc:sldChg>
      <pc:sldChg chg="del">
        <pc:chgData name="中野 勝仁_21150" userId="b6a02f5d-4509-4b11-a081-bb6b553f649e" providerId="ADAL" clId="{569EEAAD-8226-45DF-A3F3-39C21405F666}" dt="2024-07-16T09:19:23.975" v="173" actId="2696"/>
        <pc:sldMkLst>
          <pc:docMk/>
          <pc:sldMk cId="1914240707" sldId="2146847939"/>
        </pc:sldMkLst>
      </pc:sldChg>
      <pc:sldChg chg="addSp delSp modSp mod">
        <pc:chgData name="中野 勝仁_21150" userId="b6a02f5d-4509-4b11-a081-bb6b553f649e" providerId="ADAL" clId="{569EEAAD-8226-45DF-A3F3-39C21405F666}" dt="2024-07-16T10:06:20.908" v="595" actId="14100"/>
        <pc:sldMkLst>
          <pc:docMk/>
          <pc:sldMk cId="2682380070" sldId="2146847940"/>
        </pc:sldMkLst>
        <pc:spChg chg="add del mod ord">
          <ac:chgData name="中野 勝仁_21150" userId="b6a02f5d-4509-4b11-a081-bb6b553f649e" providerId="ADAL" clId="{569EEAAD-8226-45DF-A3F3-39C21405F666}" dt="2024-07-16T10:06:20.908" v="595" actId="14100"/>
          <ac:spMkLst>
            <pc:docMk/>
            <pc:sldMk cId="2682380070" sldId="2146847940"/>
            <ac:spMk id="2" creationId="{9ED07F88-2533-5719-1F31-661EB58914A9}"/>
          </ac:spMkLst>
        </pc:spChg>
        <pc:spChg chg="mod">
          <ac:chgData name="中野 勝仁_21150" userId="b6a02f5d-4509-4b11-a081-bb6b553f649e" providerId="ADAL" clId="{569EEAAD-8226-45DF-A3F3-39C21405F666}" dt="2024-07-16T09:19:31.553" v="180"/>
          <ac:spMkLst>
            <pc:docMk/>
            <pc:sldMk cId="2682380070" sldId="2146847940"/>
            <ac:spMk id="6" creationId="{4763D912-846E-CD53-5422-50BC852B1DE7}"/>
          </ac:spMkLst>
        </pc:spChg>
        <pc:spChg chg="mod">
          <ac:chgData name="中野 勝仁_21150" userId="b6a02f5d-4509-4b11-a081-bb6b553f649e" providerId="ADAL" clId="{569EEAAD-8226-45DF-A3F3-39C21405F666}" dt="2024-07-16T09:20:03.044" v="215"/>
          <ac:spMkLst>
            <pc:docMk/>
            <pc:sldMk cId="2682380070" sldId="2146847940"/>
            <ac:spMk id="8" creationId="{B43D0241-8356-C244-48B6-15458993E3CD}"/>
          </ac:spMkLst>
        </pc:spChg>
        <pc:spChg chg="mod ord">
          <ac:chgData name="中野 勝仁_21150" userId="b6a02f5d-4509-4b11-a081-bb6b553f649e" providerId="ADAL" clId="{569EEAAD-8226-45DF-A3F3-39C21405F666}" dt="2024-07-16T09:53:59.197" v="243" actId="14100"/>
          <ac:spMkLst>
            <pc:docMk/>
            <pc:sldMk cId="2682380070" sldId="2146847940"/>
            <ac:spMk id="9" creationId="{28218399-ED8D-A403-023D-8AC8BEE2FDB0}"/>
          </ac:spMkLst>
        </pc:spChg>
        <pc:spChg chg="del">
          <ac:chgData name="中野 勝仁_21150" userId="b6a02f5d-4509-4b11-a081-bb6b553f649e" providerId="ADAL" clId="{569EEAAD-8226-45DF-A3F3-39C21405F666}" dt="2024-07-16T10:04:38.663" v="557" actId="478"/>
          <ac:spMkLst>
            <pc:docMk/>
            <pc:sldMk cId="2682380070" sldId="2146847940"/>
            <ac:spMk id="10" creationId="{B2E2E759-7E92-A0ED-9DC9-F56D4AB71E39}"/>
          </ac:spMkLst>
        </pc:spChg>
        <pc:spChg chg="del">
          <ac:chgData name="中野 勝仁_21150" userId="b6a02f5d-4509-4b11-a081-bb6b553f649e" providerId="ADAL" clId="{569EEAAD-8226-45DF-A3F3-39C21405F666}" dt="2024-07-16T10:04:45.815" v="559" actId="478"/>
          <ac:spMkLst>
            <pc:docMk/>
            <pc:sldMk cId="2682380070" sldId="2146847940"/>
            <ac:spMk id="13" creationId="{6050E32F-B659-E76E-BC00-FC55EB9A67FB}"/>
          </ac:spMkLst>
        </pc:spChg>
        <pc:picChg chg="add del mod">
          <ac:chgData name="中野 勝仁_21150" userId="b6a02f5d-4509-4b11-a081-bb6b553f649e" providerId="ADAL" clId="{569EEAAD-8226-45DF-A3F3-39C21405F666}" dt="2024-07-16T09:45:29.137" v="218" actId="478"/>
          <ac:picMkLst>
            <pc:docMk/>
            <pc:sldMk cId="2682380070" sldId="2146847940"/>
            <ac:picMk id="4" creationId="{945A40AF-DB26-7D6A-7DA7-FAB52BAA5259}"/>
          </ac:picMkLst>
        </pc:picChg>
        <pc:picChg chg="del">
          <ac:chgData name="中野 勝仁_21150" userId="b6a02f5d-4509-4b11-a081-bb6b553f649e" providerId="ADAL" clId="{569EEAAD-8226-45DF-A3F3-39C21405F666}" dt="2024-07-16T09:52:46.644" v="229" actId="478"/>
          <ac:picMkLst>
            <pc:docMk/>
            <pc:sldMk cId="2682380070" sldId="2146847940"/>
            <ac:picMk id="7" creationId="{F14ACEE4-FAC8-C3E2-45CA-275B2198C256}"/>
          </ac:picMkLst>
        </pc:picChg>
        <pc:picChg chg="add del mod">
          <ac:chgData name="中野 勝仁_21150" userId="b6a02f5d-4509-4b11-a081-bb6b553f649e" providerId="ADAL" clId="{569EEAAD-8226-45DF-A3F3-39C21405F666}" dt="2024-07-16T09:45:58.018" v="225" actId="478"/>
          <ac:picMkLst>
            <pc:docMk/>
            <pc:sldMk cId="2682380070" sldId="2146847940"/>
            <ac:picMk id="11" creationId="{506240C0-21E5-B57F-B047-A27E4D3D4580}"/>
          </ac:picMkLst>
        </pc:picChg>
        <pc:picChg chg="del">
          <ac:chgData name="中野 勝仁_21150" userId="b6a02f5d-4509-4b11-a081-bb6b553f649e" providerId="ADAL" clId="{569EEAAD-8226-45DF-A3F3-39C21405F666}" dt="2024-07-16T09:53:30.177" v="234" actId="478"/>
          <ac:picMkLst>
            <pc:docMk/>
            <pc:sldMk cId="2682380070" sldId="2146847940"/>
            <ac:picMk id="12" creationId="{FFFC0580-D1B4-B2AB-4172-AD9CCF2CF132}"/>
          </ac:picMkLst>
        </pc:picChg>
        <pc:picChg chg="add mod ord">
          <ac:chgData name="中野 勝仁_21150" userId="b6a02f5d-4509-4b11-a081-bb6b553f649e" providerId="ADAL" clId="{569EEAAD-8226-45DF-A3F3-39C21405F666}" dt="2024-07-16T10:04:44.623" v="558" actId="167"/>
          <ac:picMkLst>
            <pc:docMk/>
            <pc:sldMk cId="2682380070" sldId="2146847940"/>
            <ac:picMk id="15" creationId="{B3F4B45C-C7E7-97BE-D109-FBF913E91F95}"/>
          </ac:picMkLst>
        </pc:picChg>
        <pc:picChg chg="add mod ord">
          <ac:chgData name="中野 勝仁_21150" userId="b6a02f5d-4509-4b11-a081-bb6b553f649e" providerId="ADAL" clId="{569EEAAD-8226-45DF-A3F3-39C21405F666}" dt="2024-07-16T10:04:37.037" v="556" actId="167"/>
          <ac:picMkLst>
            <pc:docMk/>
            <pc:sldMk cId="2682380070" sldId="2146847940"/>
            <ac:picMk id="17" creationId="{D24D20C3-37D4-3D9B-14B2-41723058B3C6}"/>
          </ac:picMkLst>
        </pc:picChg>
      </pc:sldChg>
      <pc:sldChg chg="addSp delSp modSp add mod">
        <pc:chgData name="中野 勝仁_21150" userId="b6a02f5d-4509-4b11-a081-bb6b553f649e" providerId="ADAL" clId="{569EEAAD-8226-45DF-A3F3-39C21405F666}" dt="2024-07-16T10:06:10.764" v="593" actId="1076"/>
        <pc:sldMkLst>
          <pc:docMk/>
          <pc:sldMk cId="1185767604" sldId="2146847941"/>
        </pc:sldMkLst>
        <pc:spChg chg="mod">
          <ac:chgData name="中野 勝仁_21150" userId="b6a02f5d-4509-4b11-a081-bb6b553f649e" providerId="ADAL" clId="{569EEAAD-8226-45DF-A3F3-39C21405F666}" dt="2024-07-16T10:06:10.764" v="593" actId="1076"/>
          <ac:spMkLst>
            <pc:docMk/>
            <pc:sldMk cId="1185767604" sldId="2146847941"/>
            <ac:spMk id="2" creationId="{9ED07F88-2533-5719-1F31-661EB58914A9}"/>
          </ac:spMkLst>
        </pc:spChg>
        <pc:spChg chg="mod">
          <ac:chgData name="中野 勝仁_21150" userId="b6a02f5d-4509-4b11-a081-bb6b553f649e" providerId="ADAL" clId="{569EEAAD-8226-45DF-A3F3-39C21405F666}" dt="2024-07-16T10:01:02.343" v="541"/>
          <ac:spMkLst>
            <pc:docMk/>
            <pc:sldMk cId="1185767604" sldId="2146847941"/>
            <ac:spMk id="8" creationId="{B43D0241-8356-C244-48B6-15458993E3CD}"/>
          </ac:spMkLst>
        </pc:spChg>
        <pc:spChg chg="del">
          <ac:chgData name="中野 勝仁_21150" userId="b6a02f5d-4509-4b11-a081-bb6b553f649e" providerId="ADAL" clId="{569EEAAD-8226-45DF-A3F3-39C21405F666}" dt="2024-07-16T10:04:49.296" v="560" actId="478"/>
          <ac:spMkLst>
            <pc:docMk/>
            <pc:sldMk cId="1185767604" sldId="2146847941"/>
            <ac:spMk id="10" creationId="{B2E2E759-7E92-A0ED-9DC9-F56D4AB71E39}"/>
          </ac:spMkLst>
        </pc:spChg>
        <pc:spChg chg="del">
          <ac:chgData name="中野 勝仁_21150" userId="b6a02f5d-4509-4b11-a081-bb6b553f649e" providerId="ADAL" clId="{569EEAAD-8226-45DF-A3F3-39C21405F666}" dt="2024-07-16T10:05:57.971" v="570" actId="478"/>
          <ac:spMkLst>
            <pc:docMk/>
            <pc:sldMk cId="1185767604" sldId="2146847941"/>
            <ac:spMk id="13" creationId="{6050E32F-B659-E76E-BC00-FC55EB9A67FB}"/>
          </ac:spMkLst>
        </pc:spChg>
        <pc:picChg chg="add del mod ord">
          <ac:chgData name="中野 勝仁_21150" userId="b6a02f5d-4509-4b11-a081-bb6b553f649e" providerId="ADAL" clId="{569EEAAD-8226-45DF-A3F3-39C21405F666}" dt="2024-07-16T10:04:30.787" v="555" actId="478"/>
          <ac:picMkLst>
            <pc:docMk/>
            <pc:sldMk cId="1185767604" sldId="2146847941"/>
            <ac:picMk id="4" creationId="{6DBAB8FB-1004-A045-82C4-8506A5974F5A}"/>
          </ac:picMkLst>
        </pc:picChg>
        <pc:picChg chg="add mod ord">
          <ac:chgData name="中野 勝仁_21150" userId="b6a02f5d-4509-4b11-a081-bb6b553f649e" providerId="ADAL" clId="{569EEAAD-8226-45DF-A3F3-39C21405F666}" dt="2024-07-16T10:04:29.434" v="554" actId="167"/>
          <ac:picMkLst>
            <pc:docMk/>
            <pc:sldMk cId="1185767604" sldId="2146847941"/>
            <ac:picMk id="7" creationId="{CC55CE56-1E0C-A350-14C0-9ADAB5FD5ECD}"/>
          </ac:picMkLst>
        </pc:picChg>
        <pc:picChg chg="add mod ord">
          <ac:chgData name="中野 勝仁_21150" userId="b6a02f5d-4509-4b11-a081-bb6b553f649e" providerId="ADAL" clId="{569EEAAD-8226-45DF-A3F3-39C21405F666}" dt="2024-07-16T10:05:45.397" v="566" actId="167"/>
          <ac:picMkLst>
            <pc:docMk/>
            <pc:sldMk cId="1185767604" sldId="2146847941"/>
            <ac:picMk id="12" creationId="{54CD387C-6370-5D94-E1F4-700F0B495A5E}"/>
          </ac:picMkLst>
        </pc:picChg>
        <pc:picChg chg="del">
          <ac:chgData name="中野 勝仁_21150" userId="b6a02f5d-4509-4b11-a081-bb6b553f649e" providerId="ADAL" clId="{569EEAAD-8226-45DF-A3F3-39C21405F666}" dt="2024-07-16T10:05:48.619" v="567" actId="478"/>
          <ac:picMkLst>
            <pc:docMk/>
            <pc:sldMk cId="1185767604" sldId="2146847941"/>
            <ac:picMk id="15" creationId="{B3F4B45C-C7E7-97BE-D109-FBF913E91F95}"/>
          </ac:picMkLst>
        </pc:picChg>
        <pc:picChg chg="del">
          <ac:chgData name="中野 勝仁_21150" userId="b6a02f5d-4509-4b11-a081-bb6b553f649e" providerId="ADAL" clId="{569EEAAD-8226-45DF-A3F3-39C21405F666}" dt="2024-07-16T10:03:43.210" v="546" actId="478"/>
          <ac:picMkLst>
            <pc:docMk/>
            <pc:sldMk cId="1185767604" sldId="2146847941"/>
            <ac:picMk id="17" creationId="{D24D20C3-37D4-3D9B-14B2-41723058B3C6}"/>
          </ac:picMkLst>
        </pc:picChg>
      </pc:sldChg>
      <pc:sldChg chg="del">
        <pc:chgData name="中野 勝仁_21150" userId="b6a02f5d-4509-4b11-a081-bb6b553f649e" providerId="ADAL" clId="{569EEAAD-8226-45DF-A3F3-39C21405F666}" dt="2024-07-16T09:19:10.676" v="172" actId="2696"/>
        <pc:sldMkLst>
          <pc:docMk/>
          <pc:sldMk cId="2869989639" sldId="2146847941"/>
        </pc:sldMkLst>
      </pc:sldChg>
      <pc:sldChg chg="del">
        <pc:chgData name="中野 勝仁_21150" userId="b6a02f5d-4509-4b11-a081-bb6b553f649e" providerId="ADAL" clId="{569EEAAD-8226-45DF-A3F3-39C21405F666}" dt="2024-07-16T09:19:10.676" v="172" actId="2696"/>
        <pc:sldMkLst>
          <pc:docMk/>
          <pc:sldMk cId="4054545813" sldId="2146847942"/>
        </pc:sldMkLst>
      </pc:sldChg>
      <pc:sldChg chg="del">
        <pc:chgData name="中野 勝仁_21150" userId="b6a02f5d-4509-4b11-a081-bb6b553f649e" providerId="ADAL" clId="{569EEAAD-8226-45DF-A3F3-39C21405F666}" dt="2024-07-16T09:19:10.676" v="172" actId="2696"/>
        <pc:sldMkLst>
          <pc:docMk/>
          <pc:sldMk cId="2104083796" sldId="2146847943"/>
        </pc:sldMkLst>
      </pc:sldChg>
      <pc:sldChg chg="del">
        <pc:chgData name="中野 勝仁_21150" userId="b6a02f5d-4509-4b11-a081-bb6b553f649e" providerId="ADAL" clId="{569EEAAD-8226-45DF-A3F3-39C21405F666}" dt="2024-07-16T09:19:10.676" v="172" actId="2696"/>
        <pc:sldMkLst>
          <pc:docMk/>
          <pc:sldMk cId="1400479103" sldId="2146847944"/>
        </pc:sldMkLst>
      </pc:sldChg>
      <pc:sldChg chg="del">
        <pc:chgData name="中野 勝仁_21150" userId="b6a02f5d-4509-4b11-a081-bb6b553f649e" providerId="ADAL" clId="{569EEAAD-8226-45DF-A3F3-39C21405F666}" dt="2024-07-16T09:19:10.676" v="172" actId="2696"/>
        <pc:sldMkLst>
          <pc:docMk/>
          <pc:sldMk cId="3221924402" sldId="2146847945"/>
        </pc:sldMkLst>
      </pc:sldChg>
      <pc:sldChg chg="del">
        <pc:chgData name="中野 勝仁_21150" userId="b6a02f5d-4509-4b11-a081-bb6b553f649e" providerId="ADAL" clId="{569EEAAD-8226-45DF-A3F3-39C21405F666}" dt="2024-07-16T09:19:10.676" v="172" actId="2696"/>
        <pc:sldMkLst>
          <pc:docMk/>
          <pc:sldMk cId="3566160934" sldId="2146847951"/>
        </pc:sldMkLst>
      </pc:sldChg>
      <pc:sldChg chg="del">
        <pc:chgData name="中野 勝仁_21150" userId="b6a02f5d-4509-4b11-a081-bb6b553f649e" providerId="ADAL" clId="{569EEAAD-8226-45DF-A3F3-39C21405F666}" dt="2024-07-16T09:19:10.676" v="172" actId="2696"/>
        <pc:sldMkLst>
          <pc:docMk/>
          <pc:sldMk cId="136641680" sldId="2146847952"/>
        </pc:sldMkLst>
      </pc:sldChg>
      <pc:sldChg chg="del">
        <pc:chgData name="中野 勝仁_21150" userId="b6a02f5d-4509-4b11-a081-bb6b553f649e" providerId="ADAL" clId="{569EEAAD-8226-45DF-A3F3-39C21405F666}" dt="2024-07-16T09:19:10.676" v="172" actId="2696"/>
        <pc:sldMkLst>
          <pc:docMk/>
          <pc:sldMk cId="4182507009" sldId="2146847954"/>
        </pc:sldMkLst>
      </pc:sldChg>
      <pc:sldChg chg="del">
        <pc:chgData name="中野 勝仁_21150" userId="b6a02f5d-4509-4b11-a081-bb6b553f649e" providerId="ADAL" clId="{569EEAAD-8226-45DF-A3F3-39C21405F666}" dt="2024-07-16T09:19:10.676" v="172" actId="2696"/>
        <pc:sldMkLst>
          <pc:docMk/>
          <pc:sldMk cId="3985603860" sldId="2146847955"/>
        </pc:sldMkLst>
      </pc:sldChg>
      <pc:sldChg chg="del">
        <pc:chgData name="中野 勝仁_21150" userId="b6a02f5d-4509-4b11-a081-bb6b553f649e" providerId="ADAL" clId="{569EEAAD-8226-45DF-A3F3-39C21405F666}" dt="2024-07-16T09:19:10.676" v="172" actId="2696"/>
        <pc:sldMkLst>
          <pc:docMk/>
          <pc:sldMk cId="2940952776" sldId="2146847956"/>
        </pc:sldMkLst>
      </pc:sldChg>
      <pc:sldChg chg="del">
        <pc:chgData name="中野 勝仁_21150" userId="b6a02f5d-4509-4b11-a081-bb6b553f649e" providerId="ADAL" clId="{569EEAAD-8226-45DF-A3F3-39C21405F666}" dt="2024-07-16T09:19:10.676" v="172" actId="2696"/>
        <pc:sldMkLst>
          <pc:docMk/>
          <pc:sldMk cId="3982544464" sldId="2146847957"/>
        </pc:sldMkLst>
      </pc:sldChg>
      <pc:sldChg chg="del">
        <pc:chgData name="中野 勝仁_21150" userId="b6a02f5d-4509-4b11-a081-bb6b553f649e" providerId="ADAL" clId="{569EEAAD-8226-45DF-A3F3-39C21405F666}" dt="2024-07-16T09:19:10.676" v="172" actId="2696"/>
        <pc:sldMkLst>
          <pc:docMk/>
          <pc:sldMk cId="3903109363" sldId="2146847958"/>
        </pc:sldMkLst>
      </pc:sldChg>
      <pc:sldChg chg="del">
        <pc:chgData name="中野 勝仁_21150" userId="b6a02f5d-4509-4b11-a081-bb6b553f649e" providerId="ADAL" clId="{569EEAAD-8226-45DF-A3F3-39C21405F666}" dt="2024-07-16T09:19:10.676" v="172" actId="2696"/>
        <pc:sldMkLst>
          <pc:docMk/>
          <pc:sldMk cId="1811677331" sldId="2146847959"/>
        </pc:sldMkLst>
      </pc:sldChg>
      <pc:sldChg chg="del">
        <pc:chgData name="中野 勝仁_21150" userId="b6a02f5d-4509-4b11-a081-bb6b553f649e" providerId="ADAL" clId="{569EEAAD-8226-45DF-A3F3-39C21405F666}" dt="2024-07-16T09:19:10.676" v="172" actId="2696"/>
        <pc:sldMkLst>
          <pc:docMk/>
          <pc:sldMk cId="141722307" sldId="2146847961"/>
        </pc:sldMkLst>
      </pc:sldChg>
      <pc:sldChg chg="del">
        <pc:chgData name="中野 勝仁_21150" userId="b6a02f5d-4509-4b11-a081-bb6b553f649e" providerId="ADAL" clId="{569EEAAD-8226-45DF-A3F3-39C21405F666}" dt="2024-07-16T09:19:10.676" v="172" actId="2696"/>
        <pc:sldMkLst>
          <pc:docMk/>
          <pc:sldMk cId="1630875460" sldId="2146847962"/>
        </pc:sldMkLst>
      </pc:sldChg>
      <pc:sldChg chg="del">
        <pc:chgData name="中野 勝仁_21150" userId="b6a02f5d-4509-4b11-a081-bb6b553f649e" providerId="ADAL" clId="{569EEAAD-8226-45DF-A3F3-39C21405F666}" dt="2024-07-16T09:19:10.676" v="172" actId="2696"/>
        <pc:sldMkLst>
          <pc:docMk/>
          <pc:sldMk cId="819308311" sldId="2146847964"/>
        </pc:sldMkLst>
      </pc:sldChg>
    </pc:docChg>
  </pc:docChgLst>
  <pc:docChgLst>
    <pc:chgData name="平田　弘達" userId="R/9lucZi4yP+rqs46I2oUHmdcNeMjE3eY95DsI1cuGY=" providerId="None" clId="Web-{B4D0F8EC-FB6D-44D4-BCF1-89FBE0D83F77}"/>
    <pc:docChg chg="modSld">
      <pc:chgData name="平田　弘達" userId="R/9lucZi4yP+rqs46I2oUHmdcNeMjE3eY95DsI1cuGY=" providerId="None" clId="Web-{B4D0F8EC-FB6D-44D4-BCF1-89FBE0D83F77}" dt="2024-10-24T00:40:50.493" v="90" actId="20577"/>
      <pc:docMkLst>
        <pc:docMk/>
      </pc:docMkLst>
      <pc:sldChg chg="modSp">
        <pc:chgData name="平田　弘達" userId="R/9lucZi4yP+rqs46I2oUHmdcNeMjE3eY95DsI1cuGY=" providerId="None" clId="Web-{B4D0F8EC-FB6D-44D4-BCF1-89FBE0D83F77}" dt="2024-10-24T00:36:28.346" v="29"/>
        <pc:sldMkLst>
          <pc:docMk/>
          <pc:sldMk cId="3756007348" sldId="2146847937"/>
        </pc:sldMkLst>
        <pc:graphicFrameChg chg="mod modGraphic">
          <ac:chgData name="平田　弘達" userId="R/9lucZi4yP+rqs46I2oUHmdcNeMjE3eY95DsI1cuGY=" providerId="None" clId="Web-{B4D0F8EC-FB6D-44D4-BCF1-89FBE0D83F77}" dt="2024-10-24T00:36:28.346" v="29"/>
          <ac:graphicFrameMkLst>
            <pc:docMk/>
            <pc:sldMk cId="3756007348" sldId="2146847937"/>
            <ac:graphicFrameMk id="10" creationId="{9A73FC9C-B293-01B3-E184-600FD61FAF68}"/>
          </ac:graphicFrameMkLst>
        </pc:graphicFrameChg>
      </pc:sldChg>
      <pc:sldChg chg="modSp">
        <pc:chgData name="平田　弘達" userId="R/9lucZi4yP+rqs46I2oUHmdcNeMjE3eY95DsI1cuGY=" providerId="None" clId="Web-{B4D0F8EC-FB6D-44D4-BCF1-89FBE0D83F77}" dt="2024-10-24T00:40:50.493" v="90" actId="20577"/>
        <pc:sldMkLst>
          <pc:docMk/>
          <pc:sldMk cId="262408767" sldId="2146847955"/>
        </pc:sldMkLst>
        <pc:spChg chg="mod">
          <ac:chgData name="平田　弘達" userId="R/9lucZi4yP+rqs46I2oUHmdcNeMjE3eY95DsI1cuGY=" providerId="None" clId="Web-{B4D0F8EC-FB6D-44D4-BCF1-89FBE0D83F77}" dt="2024-10-24T00:39:07.803" v="71" actId="20577"/>
          <ac:spMkLst>
            <pc:docMk/>
            <pc:sldMk cId="262408767" sldId="2146847955"/>
            <ac:spMk id="2" creationId="{9ED07F88-2533-5719-1F31-661EB58914A9}"/>
          </ac:spMkLst>
        </pc:spChg>
        <pc:spChg chg="mod">
          <ac:chgData name="平田　弘達" userId="R/9lucZi4yP+rqs46I2oUHmdcNeMjE3eY95DsI1cuGY=" providerId="None" clId="Web-{B4D0F8EC-FB6D-44D4-BCF1-89FBE0D83F77}" dt="2024-10-24T00:37:22.988" v="37" actId="20577"/>
          <ac:spMkLst>
            <pc:docMk/>
            <pc:sldMk cId="262408767" sldId="2146847955"/>
            <ac:spMk id="8" creationId="{B43D0241-8356-C244-48B6-15458993E3CD}"/>
          </ac:spMkLst>
        </pc:spChg>
        <pc:spChg chg="mod">
          <ac:chgData name="平田　弘達" userId="R/9lucZi4yP+rqs46I2oUHmdcNeMjE3eY95DsI1cuGY=" providerId="None" clId="Web-{B4D0F8EC-FB6D-44D4-BCF1-89FBE0D83F77}" dt="2024-10-24T00:40:50.493" v="90" actId="20577"/>
          <ac:spMkLst>
            <pc:docMk/>
            <pc:sldMk cId="262408767" sldId="2146847955"/>
            <ac:spMk id="15" creationId="{BAD96114-4283-D158-F862-F12D32192273}"/>
          </ac:spMkLst>
        </pc:spChg>
        <pc:spChg chg="mod">
          <ac:chgData name="平田　弘達" userId="R/9lucZi4yP+rqs46I2oUHmdcNeMjE3eY95DsI1cuGY=" providerId="None" clId="Web-{B4D0F8EC-FB6D-44D4-BCF1-89FBE0D83F77}" dt="2024-10-24T00:39:50.366" v="78" actId="20577"/>
          <ac:spMkLst>
            <pc:docMk/>
            <pc:sldMk cId="262408767" sldId="2146847955"/>
            <ac:spMk id="18" creationId="{68591E4D-3832-4D86-AF40-87FE3FE5A82C}"/>
          </ac:spMkLst>
        </pc:spChg>
      </pc:sldChg>
      <pc:sldChg chg="addSp delSp modSp">
        <pc:chgData name="平田　弘達" userId="R/9lucZi4yP+rqs46I2oUHmdcNeMjE3eY95DsI1cuGY=" providerId="None" clId="Web-{B4D0F8EC-FB6D-44D4-BCF1-89FBE0D83F77}" dt="2024-10-24T00:40:20.398" v="87" actId="20577"/>
        <pc:sldMkLst>
          <pc:docMk/>
          <pc:sldMk cId="2021958979" sldId="2146847956"/>
        </pc:sldMkLst>
        <pc:spChg chg="add del mod">
          <ac:chgData name="平田　弘達" userId="R/9lucZi4yP+rqs46I2oUHmdcNeMjE3eY95DsI1cuGY=" providerId="None" clId="Web-{B4D0F8EC-FB6D-44D4-BCF1-89FBE0D83F77}" dt="2024-10-24T00:40:05.429" v="81" actId="20577"/>
          <ac:spMkLst>
            <pc:docMk/>
            <pc:sldMk cId="2021958979" sldId="2146847956"/>
            <ac:spMk id="6" creationId="{4763D912-846E-CD53-5422-50BC852B1DE7}"/>
          </ac:spMkLst>
        </pc:spChg>
        <pc:spChg chg="mod">
          <ac:chgData name="平田　弘達" userId="R/9lucZi4yP+rqs46I2oUHmdcNeMjE3eY95DsI1cuGY=" providerId="None" clId="Web-{B4D0F8EC-FB6D-44D4-BCF1-89FBE0D83F77}" dt="2024-10-24T00:40:20.398" v="87" actId="20577"/>
          <ac:spMkLst>
            <pc:docMk/>
            <pc:sldMk cId="2021958979" sldId="2146847956"/>
            <ac:spMk id="8" creationId="{B43D0241-8356-C244-48B6-15458993E3CD}"/>
          </ac:spMkLst>
        </pc:spChg>
      </pc:sldChg>
    </pc:docChg>
  </pc:docChgLst>
  <pc:docChgLst>
    <pc:chgData name="中野 勝仁_21150" userId="b6a02f5d-4509-4b11-a081-bb6b553f649e" providerId="ADAL" clId="{16023705-13D6-4BCE-9E16-1090FE5AB91F}"/>
    <pc:docChg chg="undo redo custSel addSld delSld modSld sldOrd">
      <pc:chgData name="中野 勝仁_21150" userId="b6a02f5d-4509-4b11-a081-bb6b553f649e" providerId="ADAL" clId="{16023705-13D6-4BCE-9E16-1090FE5AB91F}" dt="2024-08-30T04:11:53.607" v="15316"/>
      <pc:docMkLst>
        <pc:docMk/>
      </pc:docMkLst>
      <pc:sldChg chg="modSp mod">
        <pc:chgData name="中野 勝仁_21150" userId="b6a02f5d-4509-4b11-a081-bb6b553f649e" providerId="ADAL" clId="{16023705-13D6-4BCE-9E16-1090FE5AB91F}" dt="2024-08-27T08:41:37.713" v="10"/>
        <pc:sldMkLst>
          <pc:docMk/>
          <pc:sldMk cId="3840699567" sldId="303"/>
        </pc:sldMkLst>
        <pc:spChg chg="mod">
          <ac:chgData name="中野 勝仁_21150" userId="b6a02f5d-4509-4b11-a081-bb6b553f649e" providerId="ADAL" clId="{16023705-13D6-4BCE-9E16-1090FE5AB91F}" dt="2024-08-27T08:41:37.713" v="10"/>
          <ac:spMkLst>
            <pc:docMk/>
            <pc:sldMk cId="3840699567" sldId="303"/>
            <ac:spMk id="3" creationId="{530A82E1-8E0D-434A-9DF4-7C2ABD1A07A1}"/>
          </ac:spMkLst>
        </pc:spChg>
      </pc:sldChg>
      <pc:sldChg chg="modSp mod">
        <pc:chgData name="中野 勝仁_21150" userId="b6a02f5d-4509-4b11-a081-bb6b553f649e" providerId="ADAL" clId="{16023705-13D6-4BCE-9E16-1090FE5AB91F}" dt="2024-08-30T04:11:11.767" v="15232"/>
        <pc:sldMkLst>
          <pc:docMk/>
          <pc:sldMk cId="3756007348" sldId="2146847937"/>
        </pc:sldMkLst>
        <pc:spChg chg="mod">
          <ac:chgData name="中野 勝仁_21150" userId="b6a02f5d-4509-4b11-a081-bb6b553f649e" providerId="ADAL" clId="{16023705-13D6-4BCE-9E16-1090FE5AB91F}" dt="2024-08-27T08:42:08.157" v="23"/>
          <ac:spMkLst>
            <pc:docMk/>
            <pc:sldMk cId="3756007348" sldId="2146847937"/>
            <ac:spMk id="7" creationId="{DA2EA97B-3534-6584-B9B8-CE72B404E596}"/>
          </ac:spMkLst>
        </pc:spChg>
        <pc:graphicFrameChg chg="mod modGraphic">
          <ac:chgData name="中野 勝仁_21150" userId="b6a02f5d-4509-4b11-a081-bb6b553f649e" providerId="ADAL" clId="{16023705-13D6-4BCE-9E16-1090FE5AB91F}" dt="2024-08-30T04:11:11.767" v="15232"/>
          <ac:graphicFrameMkLst>
            <pc:docMk/>
            <pc:sldMk cId="3756007348" sldId="2146847937"/>
            <ac:graphicFrameMk id="10" creationId="{9A73FC9C-B293-01B3-E184-600FD61FAF68}"/>
          </ac:graphicFrameMkLst>
        </pc:graphicFrameChg>
      </pc:sldChg>
      <pc:sldChg chg="addSp delSp modSp mod">
        <pc:chgData name="中野 勝仁_21150" userId="b6a02f5d-4509-4b11-a081-bb6b553f649e" providerId="ADAL" clId="{16023705-13D6-4BCE-9E16-1090FE5AB91F}" dt="2024-08-29T21:41:58.012" v="9340" actId="14100"/>
        <pc:sldMkLst>
          <pc:docMk/>
          <pc:sldMk cId="2682380070" sldId="2146847940"/>
        </pc:sldMkLst>
        <pc:spChg chg="mod">
          <ac:chgData name="中野 勝仁_21150" userId="b6a02f5d-4509-4b11-a081-bb6b553f649e" providerId="ADAL" clId="{16023705-13D6-4BCE-9E16-1090FE5AB91F}" dt="2024-08-29T21:41:58.012" v="9340" actId="14100"/>
          <ac:spMkLst>
            <pc:docMk/>
            <pc:sldMk cId="2682380070" sldId="2146847940"/>
            <ac:spMk id="2" creationId="{9ED07F88-2533-5719-1F31-661EB58914A9}"/>
          </ac:spMkLst>
        </pc:spChg>
        <pc:spChg chg="mod">
          <ac:chgData name="中野 勝仁_21150" userId="b6a02f5d-4509-4b11-a081-bb6b553f649e" providerId="ADAL" clId="{16023705-13D6-4BCE-9E16-1090FE5AB91F}" dt="2024-08-29T06:21:18.855" v="3859" actId="6549"/>
          <ac:spMkLst>
            <pc:docMk/>
            <pc:sldMk cId="2682380070" sldId="2146847940"/>
            <ac:spMk id="8" creationId="{B43D0241-8356-C244-48B6-15458993E3CD}"/>
          </ac:spMkLst>
        </pc:spChg>
        <pc:spChg chg="del">
          <ac:chgData name="中野 勝仁_21150" userId="b6a02f5d-4509-4b11-a081-bb6b553f649e" providerId="ADAL" clId="{16023705-13D6-4BCE-9E16-1090FE5AB91F}" dt="2024-08-29T05:54:05.260" v="3854" actId="478"/>
          <ac:spMkLst>
            <pc:docMk/>
            <pc:sldMk cId="2682380070" sldId="2146847940"/>
            <ac:spMk id="9" creationId="{28218399-ED8D-A403-023D-8AC8BEE2FDB0}"/>
          </ac:spMkLst>
        </pc:spChg>
        <pc:spChg chg="add mod">
          <ac:chgData name="中野 勝仁_21150" userId="b6a02f5d-4509-4b11-a081-bb6b553f649e" providerId="ADAL" clId="{16023705-13D6-4BCE-9E16-1090FE5AB91F}" dt="2024-08-29T08:04:13.065" v="4856" actId="14100"/>
          <ac:spMkLst>
            <pc:docMk/>
            <pc:sldMk cId="2682380070" sldId="2146847940"/>
            <ac:spMk id="12" creationId="{FDEDC7CE-C8C1-813F-E1A7-60D35B60958D}"/>
          </ac:spMkLst>
        </pc:spChg>
        <pc:spChg chg="add mod">
          <ac:chgData name="中野 勝仁_21150" userId="b6a02f5d-4509-4b11-a081-bb6b553f649e" providerId="ADAL" clId="{16023705-13D6-4BCE-9E16-1090FE5AB91F}" dt="2024-08-29T08:04:09.193" v="4854" actId="14100"/>
          <ac:spMkLst>
            <pc:docMk/>
            <pc:sldMk cId="2682380070" sldId="2146847940"/>
            <ac:spMk id="26" creationId="{9772ADFC-7A88-B1D7-C906-2C5CAA45F5EC}"/>
          </ac:spMkLst>
        </pc:spChg>
        <pc:spChg chg="add mod">
          <ac:chgData name="中野 勝仁_21150" userId="b6a02f5d-4509-4b11-a081-bb6b553f649e" providerId="ADAL" clId="{16023705-13D6-4BCE-9E16-1090FE5AB91F}" dt="2024-08-29T08:03:36.479" v="4834" actId="14100"/>
          <ac:spMkLst>
            <pc:docMk/>
            <pc:sldMk cId="2682380070" sldId="2146847940"/>
            <ac:spMk id="30" creationId="{1C9943FC-9C3B-4174-A41E-CBE09593710D}"/>
          </ac:spMkLst>
        </pc:spChg>
        <pc:picChg chg="add del">
          <ac:chgData name="中野 勝仁_21150" userId="b6a02f5d-4509-4b11-a081-bb6b553f649e" providerId="ADAL" clId="{16023705-13D6-4BCE-9E16-1090FE5AB91F}" dt="2024-08-29T06:57:33.359" v="4275" actId="22"/>
          <ac:picMkLst>
            <pc:docMk/>
            <pc:sldMk cId="2682380070" sldId="2146847940"/>
            <ac:picMk id="4" creationId="{68AA8BDE-E762-1034-9155-83124305F312}"/>
          </ac:picMkLst>
        </pc:picChg>
        <pc:picChg chg="add mod ord">
          <ac:chgData name="中野 勝仁_21150" userId="b6a02f5d-4509-4b11-a081-bb6b553f649e" providerId="ADAL" clId="{16023705-13D6-4BCE-9E16-1090FE5AB91F}" dt="2024-08-29T21:41:54.494" v="9339" actId="1076"/>
          <ac:picMkLst>
            <pc:docMk/>
            <pc:sldMk cId="2682380070" sldId="2146847940"/>
            <ac:picMk id="7" creationId="{93A23BFE-C0E0-7C4D-1498-1EDB18082E12}"/>
          </ac:picMkLst>
        </pc:picChg>
        <pc:picChg chg="add del mod ord">
          <ac:chgData name="中野 勝仁_21150" userId="b6a02f5d-4509-4b11-a081-bb6b553f649e" providerId="ADAL" clId="{16023705-13D6-4BCE-9E16-1090FE5AB91F}" dt="2024-08-29T07:55:33.705" v="4808" actId="478"/>
          <ac:picMkLst>
            <pc:docMk/>
            <pc:sldMk cId="2682380070" sldId="2146847940"/>
            <ac:picMk id="11" creationId="{57EDE834-5BDA-64E2-204C-8CD1816821B0}"/>
          </ac:picMkLst>
        </pc:picChg>
        <pc:picChg chg="del">
          <ac:chgData name="中野 勝仁_21150" userId="b6a02f5d-4509-4b11-a081-bb6b553f649e" providerId="ADAL" clId="{16023705-13D6-4BCE-9E16-1090FE5AB91F}" dt="2024-08-29T05:54:02.946" v="3853" actId="478"/>
          <ac:picMkLst>
            <pc:docMk/>
            <pc:sldMk cId="2682380070" sldId="2146847940"/>
            <ac:picMk id="15" creationId="{B3F4B45C-C7E7-97BE-D109-FBF913E91F95}"/>
          </ac:picMkLst>
        </pc:picChg>
        <pc:picChg chg="del">
          <ac:chgData name="中野 勝仁_21150" userId="b6a02f5d-4509-4b11-a081-bb6b553f649e" providerId="ADAL" clId="{16023705-13D6-4BCE-9E16-1090FE5AB91F}" dt="2024-08-29T05:54:01.146" v="3852" actId="478"/>
          <ac:picMkLst>
            <pc:docMk/>
            <pc:sldMk cId="2682380070" sldId="2146847940"/>
            <ac:picMk id="17" creationId="{D24D20C3-37D4-3D9B-14B2-41723058B3C6}"/>
          </ac:picMkLst>
        </pc:picChg>
        <pc:picChg chg="add mod ord">
          <ac:chgData name="中野 勝仁_21150" userId="b6a02f5d-4509-4b11-a081-bb6b553f649e" providerId="ADAL" clId="{16023705-13D6-4BCE-9E16-1090FE5AB91F}" dt="2024-08-29T08:04:00.860" v="4841" actId="1076"/>
          <ac:picMkLst>
            <pc:docMk/>
            <pc:sldMk cId="2682380070" sldId="2146847940"/>
            <ac:picMk id="23" creationId="{FC11915D-9235-F4BD-59B9-902B63C994EE}"/>
          </ac:picMkLst>
        </pc:picChg>
        <pc:picChg chg="add del mod">
          <ac:chgData name="中野 勝仁_21150" userId="b6a02f5d-4509-4b11-a081-bb6b553f649e" providerId="ADAL" clId="{16023705-13D6-4BCE-9E16-1090FE5AB91F}" dt="2024-08-29T08:11:25.108" v="4982" actId="21"/>
          <ac:picMkLst>
            <pc:docMk/>
            <pc:sldMk cId="2682380070" sldId="2146847940"/>
            <ac:picMk id="31" creationId="{15839372-BA1F-4764-416F-9F10140AE113}"/>
          </ac:picMkLst>
        </pc:picChg>
        <pc:picChg chg="add del mod">
          <ac:chgData name="中野 勝仁_21150" userId="b6a02f5d-4509-4b11-a081-bb6b553f649e" providerId="ADAL" clId="{16023705-13D6-4BCE-9E16-1090FE5AB91F}" dt="2024-08-29T08:11:41.610" v="4990" actId="21"/>
          <ac:picMkLst>
            <pc:docMk/>
            <pc:sldMk cId="2682380070" sldId="2146847940"/>
            <ac:picMk id="32" creationId="{B81890E4-DC33-B49E-E6CB-5683B4A9AE20}"/>
          </ac:picMkLst>
        </pc:picChg>
        <pc:picChg chg="add del mod">
          <ac:chgData name="中野 勝仁_21150" userId="b6a02f5d-4509-4b11-a081-bb6b553f649e" providerId="ADAL" clId="{16023705-13D6-4BCE-9E16-1090FE5AB91F}" dt="2024-08-29T08:56:42.324" v="6256" actId="21"/>
          <ac:picMkLst>
            <pc:docMk/>
            <pc:sldMk cId="2682380070" sldId="2146847940"/>
            <ac:picMk id="34" creationId="{FAFD7156-3968-6C8A-3950-85E236B488E5}"/>
          </ac:picMkLst>
        </pc:picChg>
        <pc:cxnChg chg="add del mod">
          <ac:chgData name="中野 勝仁_21150" userId="b6a02f5d-4509-4b11-a081-bb6b553f649e" providerId="ADAL" clId="{16023705-13D6-4BCE-9E16-1090FE5AB91F}" dt="2024-08-29T08:03:11.612" v="4828" actId="478"/>
          <ac:cxnSpMkLst>
            <pc:docMk/>
            <pc:sldMk cId="2682380070" sldId="2146847940"/>
            <ac:cxnSpMk id="13" creationId="{BF052720-6B1C-098B-8711-D5C1603CC4F9}"/>
          </ac:cxnSpMkLst>
        </pc:cxnChg>
        <pc:cxnChg chg="add mod">
          <ac:chgData name="中野 勝仁_21150" userId="b6a02f5d-4509-4b11-a081-bb6b553f649e" providerId="ADAL" clId="{16023705-13D6-4BCE-9E16-1090FE5AB91F}" dt="2024-08-29T08:02:25.924" v="4819"/>
          <ac:cxnSpMkLst>
            <pc:docMk/>
            <pc:sldMk cId="2682380070" sldId="2146847940"/>
            <ac:cxnSpMk id="25" creationId="{48D06396-71C2-CAD0-3158-3B7247FF9742}"/>
          </ac:cxnSpMkLst>
        </pc:cxnChg>
        <pc:cxnChg chg="add del mod">
          <ac:chgData name="中野 勝仁_21150" userId="b6a02f5d-4509-4b11-a081-bb6b553f649e" providerId="ADAL" clId="{16023705-13D6-4BCE-9E16-1090FE5AB91F}" dt="2024-08-29T08:03:10.498" v="4827" actId="478"/>
          <ac:cxnSpMkLst>
            <pc:docMk/>
            <pc:sldMk cId="2682380070" sldId="2146847940"/>
            <ac:cxnSpMk id="27" creationId="{F3634FDE-E599-6F49-5FED-11EFAB62D1BF}"/>
          </ac:cxnSpMkLst>
        </pc:cxnChg>
      </pc:sldChg>
      <pc:sldChg chg="addSp delSp modSp mod">
        <pc:chgData name="中野 勝仁_21150" userId="b6a02f5d-4509-4b11-a081-bb6b553f649e" providerId="ADAL" clId="{16023705-13D6-4BCE-9E16-1090FE5AB91F}" dt="2024-08-30T04:00:14.199" v="15019"/>
        <pc:sldMkLst>
          <pc:docMk/>
          <pc:sldMk cId="1185767604" sldId="2146847941"/>
        </pc:sldMkLst>
        <pc:spChg chg="del">
          <ac:chgData name="中野 勝仁_21150" userId="b6a02f5d-4509-4b11-a081-bb6b553f649e" providerId="ADAL" clId="{16023705-13D6-4BCE-9E16-1090FE5AB91F}" dt="2024-08-29T05:53:55.196" v="3851" actId="478"/>
          <ac:spMkLst>
            <pc:docMk/>
            <pc:sldMk cId="1185767604" sldId="2146847941"/>
            <ac:spMk id="2" creationId="{9ED07F88-2533-5719-1F31-661EB58914A9}"/>
          </ac:spMkLst>
        </pc:spChg>
        <pc:spChg chg="add mod">
          <ac:chgData name="中野 勝仁_21150" userId="b6a02f5d-4509-4b11-a081-bb6b553f649e" providerId="ADAL" clId="{16023705-13D6-4BCE-9E16-1090FE5AB91F}" dt="2024-08-30T02:57:37.511" v="14548" actId="1076"/>
          <ac:spMkLst>
            <pc:docMk/>
            <pc:sldMk cId="1185767604" sldId="2146847941"/>
            <ac:spMk id="4" creationId="{83BE868F-52BC-D6F0-FACD-0EF8EBAE7F2A}"/>
          </ac:spMkLst>
        </pc:spChg>
        <pc:spChg chg="add mod">
          <ac:chgData name="中野 勝仁_21150" userId="b6a02f5d-4509-4b11-a081-bb6b553f649e" providerId="ADAL" clId="{16023705-13D6-4BCE-9E16-1090FE5AB91F}" dt="2024-08-30T03:02:04.126" v="14735" actId="1582"/>
          <ac:spMkLst>
            <pc:docMk/>
            <pc:sldMk cId="1185767604" sldId="2146847941"/>
            <ac:spMk id="5" creationId="{778C8A4E-49C1-48C4-FE8B-C0EC4451C99B}"/>
          </ac:spMkLst>
        </pc:spChg>
        <pc:spChg chg="mod">
          <ac:chgData name="中野 勝仁_21150" userId="b6a02f5d-4509-4b11-a081-bb6b553f649e" providerId="ADAL" clId="{16023705-13D6-4BCE-9E16-1090FE5AB91F}" dt="2024-08-30T04:00:10.845" v="15015"/>
          <ac:spMkLst>
            <pc:docMk/>
            <pc:sldMk cId="1185767604" sldId="2146847941"/>
            <ac:spMk id="6" creationId="{4763D912-846E-CD53-5422-50BC852B1DE7}"/>
          </ac:spMkLst>
        </pc:spChg>
        <pc:spChg chg="add mod ord">
          <ac:chgData name="中野 勝仁_21150" userId="b6a02f5d-4509-4b11-a081-bb6b553f649e" providerId="ADAL" clId="{16023705-13D6-4BCE-9E16-1090FE5AB91F}" dt="2024-08-30T02:59:57.138" v="14579" actId="1076"/>
          <ac:spMkLst>
            <pc:docMk/>
            <pc:sldMk cId="1185767604" sldId="2146847941"/>
            <ac:spMk id="7" creationId="{86D02D1D-5427-2E98-F0E6-B78932AA7BDB}"/>
          </ac:spMkLst>
        </pc:spChg>
        <pc:spChg chg="mod">
          <ac:chgData name="中野 勝仁_21150" userId="b6a02f5d-4509-4b11-a081-bb6b553f649e" providerId="ADAL" clId="{16023705-13D6-4BCE-9E16-1090FE5AB91F}" dt="2024-08-30T04:00:14.199" v="15019"/>
          <ac:spMkLst>
            <pc:docMk/>
            <pc:sldMk cId="1185767604" sldId="2146847941"/>
            <ac:spMk id="8" creationId="{B43D0241-8356-C244-48B6-15458993E3CD}"/>
          </ac:spMkLst>
        </pc:spChg>
        <pc:spChg chg="del">
          <ac:chgData name="中野 勝仁_21150" userId="b6a02f5d-4509-4b11-a081-bb6b553f649e" providerId="ADAL" clId="{16023705-13D6-4BCE-9E16-1090FE5AB91F}" dt="2024-08-29T05:53:55.196" v="3851" actId="478"/>
          <ac:spMkLst>
            <pc:docMk/>
            <pc:sldMk cId="1185767604" sldId="2146847941"/>
            <ac:spMk id="9" creationId="{28218399-ED8D-A403-023D-8AC8BEE2FDB0}"/>
          </ac:spMkLst>
        </pc:spChg>
        <pc:spChg chg="add mod">
          <ac:chgData name="中野 勝仁_21150" userId="b6a02f5d-4509-4b11-a081-bb6b553f649e" providerId="ADAL" clId="{16023705-13D6-4BCE-9E16-1090FE5AB91F}" dt="2024-08-30T03:01:42.425" v="14734" actId="14100"/>
          <ac:spMkLst>
            <pc:docMk/>
            <pc:sldMk cId="1185767604" sldId="2146847941"/>
            <ac:spMk id="10" creationId="{C97D7627-38C4-336C-8EFB-9FACDF7730D3}"/>
          </ac:spMkLst>
        </pc:spChg>
        <pc:spChg chg="add mod">
          <ac:chgData name="中野 勝仁_21150" userId="b6a02f5d-4509-4b11-a081-bb6b553f649e" providerId="ADAL" clId="{16023705-13D6-4BCE-9E16-1090FE5AB91F}" dt="2024-08-30T03:02:52.640" v="14751" actId="1076"/>
          <ac:spMkLst>
            <pc:docMk/>
            <pc:sldMk cId="1185767604" sldId="2146847941"/>
            <ac:spMk id="11" creationId="{51694D85-7A67-6A22-0F46-75A3A1FA603F}"/>
          </ac:spMkLst>
        </pc:spChg>
        <pc:picChg chg="add mod">
          <ac:chgData name="中野 勝仁_21150" userId="b6a02f5d-4509-4b11-a081-bb6b553f649e" providerId="ADAL" clId="{16023705-13D6-4BCE-9E16-1090FE5AB91F}" dt="2024-08-30T02:55:02.675" v="14481" actId="1076"/>
          <ac:picMkLst>
            <pc:docMk/>
            <pc:sldMk cId="1185767604" sldId="2146847941"/>
            <ac:picMk id="3" creationId="{FB76B81A-59EE-CD29-7DBF-C5F876EAACCA}"/>
          </ac:picMkLst>
        </pc:picChg>
        <pc:picChg chg="del">
          <ac:chgData name="中野 勝仁_21150" userId="b6a02f5d-4509-4b11-a081-bb6b553f649e" providerId="ADAL" clId="{16023705-13D6-4BCE-9E16-1090FE5AB91F}" dt="2024-08-29T05:53:55.196" v="3851" actId="478"/>
          <ac:picMkLst>
            <pc:docMk/>
            <pc:sldMk cId="1185767604" sldId="2146847941"/>
            <ac:picMk id="7" creationId="{CC55CE56-1E0C-A350-14C0-9ADAB5FD5ECD}"/>
          </ac:picMkLst>
        </pc:picChg>
        <pc:picChg chg="add mod modCrop">
          <ac:chgData name="中野 勝仁_21150" userId="b6a02f5d-4509-4b11-a081-bb6b553f649e" providerId="ADAL" clId="{16023705-13D6-4BCE-9E16-1090FE5AB91F}" dt="2024-08-30T03:02:10.304" v="14736" actId="1582"/>
          <ac:picMkLst>
            <pc:docMk/>
            <pc:sldMk cId="1185767604" sldId="2146847941"/>
            <ac:picMk id="9" creationId="{1969DA2A-F741-2FDC-460D-96E3382C37C0}"/>
          </ac:picMkLst>
        </pc:picChg>
        <pc:picChg chg="del">
          <ac:chgData name="中野 勝仁_21150" userId="b6a02f5d-4509-4b11-a081-bb6b553f649e" providerId="ADAL" clId="{16023705-13D6-4BCE-9E16-1090FE5AB91F}" dt="2024-08-29T05:53:55.196" v="3851" actId="478"/>
          <ac:picMkLst>
            <pc:docMk/>
            <pc:sldMk cId="1185767604" sldId="2146847941"/>
            <ac:picMk id="12" creationId="{54CD387C-6370-5D94-E1F4-700F0B495A5E}"/>
          </ac:picMkLst>
        </pc:picChg>
      </pc:sldChg>
      <pc:sldChg chg="modSp add mod">
        <pc:chgData name="中野 勝仁_21150" userId="b6a02f5d-4509-4b11-a081-bb6b553f649e" providerId="ADAL" clId="{16023705-13D6-4BCE-9E16-1090FE5AB91F}" dt="2024-08-30T04:11:45.861" v="15309"/>
        <pc:sldMkLst>
          <pc:docMk/>
          <pc:sldMk cId="2285598573" sldId="2146847942"/>
        </pc:sldMkLst>
        <pc:graphicFrameChg chg="mod modGraphic">
          <ac:chgData name="中野 勝仁_21150" userId="b6a02f5d-4509-4b11-a081-bb6b553f649e" providerId="ADAL" clId="{16023705-13D6-4BCE-9E16-1090FE5AB91F}" dt="2024-08-30T04:11:45.861" v="15309"/>
          <ac:graphicFrameMkLst>
            <pc:docMk/>
            <pc:sldMk cId="2285598573" sldId="2146847942"/>
            <ac:graphicFrameMk id="10" creationId="{9A73FC9C-B293-01B3-E184-600FD61FAF68}"/>
          </ac:graphicFrameMkLst>
        </pc:graphicFrameChg>
      </pc:sldChg>
      <pc:sldChg chg="modSp add mod">
        <pc:chgData name="中野 勝仁_21150" userId="b6a02f5d-4509-4b11-a081-bb6b553f649e" providerId="ADAL" clId="{16023705-13D6-4BCE-9E16-1090FE5AB91F}" dt="2024-08-30T04:11:53.607" v="15316"/>
        <pc:sldMkLst>
          <pc:docMk/>
          <pc:sldMk cId="2381423248" sldId="2146847943"/>
        </pc:sldMkLst>
        <pc:graphicFrameChg chg="mod modGraphic">
          <ac:chgData name="中野 勝仁_21150" userId="b6a02f5d-4509-4b11-a081-bb6b553f649e" providerId="ADAL" clId="{16023705-13D6-4BCE-9E16-1090FE5AB91F}" dt="2024-08-30T04:11:53.607" v="15316"/>
          <ac:graphicFrameMkLst>
            <pc:docMk/>
            <pc:sldMk cId="2381423248" sldId="2146847943"/>
            <ac:graphicFrameMk id="10" creationId="{9A73FC9C-B293-01B3-E184-600FD61FAF68}"/>
          </ac:graphicFrameMkLst>
        </pc:graphicFrameChg>
      </pc:sldChg>
      <pc:sldChg chg="modSp add del mod">
        <pc:chgData name="中野 勝仁_21150" userId="b6a02f5d-4509-4b11-a081-bb6b553f649e" providerId="ADAL" clId="{16023705-13D6-4BCE-9E16-1090FE5AB91F}" dt="2024-08-30T02:38:24.043" v="14332" actId="2696"/>
        <pc:sldMkLst>
          <pc:docMk/>
          <pc:sldMk cId="1658123153" sldId="2146847944"/>
        </pc:sldMkLst>
        <pc:graphicFrameChg chg="mod modGraphic">
          <ac:chgData name="中野 勝仁_21150" userId="b6a02f5d-4509-4b11-a081-bb6b553f649e" providerId="ADAL" clId="{16023705-13D6-4BCE-9E16-1090FE5AB91F}" dt="2024-08-30T01:05:39.738" v="12530"/>
          <ac:graphicFrameMkLst>
            <pc:docMk/>
            <pc:sldMk cId="1658123153" sldId="2146847944"/>
            <ac:graphicFrameMk id="10" creationId="{9A73FC9C-B293-01B3-E184-600FD61FAF68}"/>
          </ac:graphicFrameMkLst>
        </pc:graphicFrameChg>
      </pc:sldChg>
      <pc:sldChg chg="add del">
        <pc:chgData name="中野 勝仁_21150" userId="b6a02f5d-4509-4b11-a081-bb6b553f649e" providerId="ADAL" clId="{16023705-13D6-4BCE-9E16-1090FE5AB91F}" dt="2024-08-30T03:59:07.536" v="14941" actId="2696"/>
        <pc:sldMkLst>
          <pc:docMk/>
          <pc:sldMk cId="3424882012" sldId="2146847945"/>
        </pc:sldMkLst>
      </pc:sldChg>
      <pc:sldChg chg="modSp add mod ord">
        <pc:chgData name="中野 勝仁_21150" userId="b6a02f5d-4509-4b11-a081-bb6b553f649e" providerId="ADAL" clId="{16023705-13D6-4BCE-9E16-1090FE5AB91F}" dt="2024-08-30T04:11:32.563" v="15286"/>
        <pc:sldMkLst>
          <pc:docMk/>
          <pc:sldMk cId="253643530" sldId="2146847946"/>
        </pc:sldMkLst>
        <pc:graphicFrameChg chg="mod modGraphic">
          <ac:chgData name="中野 勝仁_21150" userId="b6a02f5d-4509-4b11-a081-bb6b553f649e" providerId="ADAL" clId="{16023705-13D6-4BCE-9E16-1090FE5AB91F}" dt="2024-08-30T04:11:32.563" v="15286"/>
          <ac:graphicFrameMkLst>
            <pc:docMk/>
            <pc:sldMk cId="253643530" sldId="2146847946"/>
            <ac:graphicFrameMk id="10" creationId="{9A73FC9C-B293-01B3-E184-600FD61FAF68}"/>
          </ac:graphicFrameMkLst>
        </pc:graphicFrameChg>
      </pc:sldChg>
      <pc:sldChg chg="addSp delSp modSp add mod ord">
        <pc:chgData name="中野 勝仁_21150" userId="b6a02f5d-4509-4b11-a081-bb6b553f649e" providerId="ADAL" clId="{16023705-13D6-4BCE-9E16-1090FE5AB91F}" dt="2024-08-30T03:55:30.008" v="14839" actId="1076"/>
        <pc:sldMkLst>
          <pc:docMk/>
          <pc:sldMk cId="886795186" sldId="2146847947"/>
        </pc:sldMkLst>
        <pc:spChg chg="mod ord">
          <ac:chgData name="中野 勝仁_21150" userId="b6a02f5d-4509-4b11-a081-bb6b553f649e" providerId="ADAL" clId="{16023705-13D6-4BCE-9E16-1090FE5AB91F}" dt="2024-08-30T03:55:30.008" v="14839" actId="1076"/>
          <ac:spMkLst>
            <pc:docMk/>
            <pc:sldMk cId="886795186" sldId="2146847947"/>
            <ac:spMk id="2" creationId="{9ED07F88-2533-5719-1F31-661EB58914A9}"/>
          </ac:spMkLst>
        </pc:spChg>
        <pc:spChg chg="mod">
          <ac:chgData name="中野 勝仁_21150" userId="b6a02f5d-4509-4b11-a081-bb6b553f649e" providerId="ADAL" clId="{16023705-13D6-4BCE-9E16-1090FE5AB91F}" dt="2024-08-30T03:52:21.639" v="14807"/>
          <ac:spMkLst>
            <pc:docMk/>
            <pc:sldMk cId="886795186" sldId="2146847947"/>
            <ac:spMk id="6" creationId="{4763D912-846E-CD53-5422-50BC852B1DE7}"/>
          </ac:spMkLst>
        </pc:spChg>
        <pc:spChg chg="mod">
          <ac:chgData name="中野 勝仁_21150" userId="b6a02f5d-4509-4b11-a081-bb6b553f649e" providerId="ADAL" clId="{16023705-13D6-4BCE-9E16-1090FE5AB91F}" dt="2024-08-30T03:52:25.217" v="14812"/>
          <ac:spMkLst>
            <pc:docMk/>
            <pc:sldMk cId="886795186" sldId="2146847947"/>
            <ac:spMk id="8" creationId="{B43D0241-8356-C244-48B6-15458993E3CD}"/>
          </ac:spMkLst>
        </pc:spChg>
        <pc:spChg chg="add mod">
          <ac:chgData name="中野 勝仁_21150" userId="b6a02f5d-4509-4b11-a081-bb6b553f649e" providerId="ADAL" clId="{16023705-13D6-4BCE-9E16-1090FE5AB91F}" dt="2024-08-30T03:55:11.853" v="14835" actId="1076"/>
          <ac:spMkLst>
            <pc:docMk/>
            <pc:sldMk cId="886795186" sldId="2146847947"/>
            <ac:spMk id="11" creationId="{899B232B-7A65-58CA-E0EF-DE9597DA78EB}"/>
          </ac:spMkLst>
        </pc:spChg>
        <pc:spChg chg="add mod">
          <ac:chgData name="中野 勝仁_21150" userId="b6a02f5d-4509-4b11-a081-bb6b553f649e" providerId="ADAL" clId="{16023705-13D6-4BCE-9E16-1090FE5AB91F}" dt="2024-08-30T03:55:23.105" v="14837" actId="1076"/>
          <ac:spMkLst>
            <pc:docMk/>
            <pc:sldMk cId="886795186" sldId="2146847947"/>
            <ac:spMk id="12" creationId="{0DF0B466-3AE0-D28D-7ABD-C336201BEE1A}"/>
          </ac:spMkLst>
        </pc:spChg>
        <pc:spChg chg="add del mod">
          <ac:chgData name="中野 勝仁_21150" userId="b6a02f5d-4509-4b11-a081-bb6b553f649e" providerId="ADAL" clId="{16023705-13D6-4BCE-9E16-1090FE5AB91F}" dt="2024-08-29T07:00:25.764" v="4313" actId="478"/>
          <ac:spMkLst>
            <pc:docMk/>
            <pc:sldMk cId="886795186" sldId="2146847947"/>
            <ac:spMk id="13" creationId="{AF722E6F-71FA-F729-B271-772E66ACFC5B}"/>
          </ac:spMkLst>
        </pc:spChg>
        <pc:spChg chg="add del mod ord">
          <ac:chgData name="中野 勝仁_21150" userId="b6a02f5d-4509-4b11-a081-bb6b553f649e" providerId="ADAL" clId="{16023705-13D6-4BCE-9E16-1090FE5AB91F}" dt="2024-08-29T07:00:27.927" v="4315" actId="478"/>
          <ac:spMkLst>
            <pc:docMk/>
            <pc:sldMk cId="886795186" sldId="2146847947"/>
            <ac:spMk id="14" creationId="{E88A4A6E-04EB-4A0D-615E-108E2A12A01C}"/>
          </ac:spMkLst>
        </pc:spChg>
        <pc:picChg chg="add mod ord">
          <ac:chgData name="中野 勝仁_21150" userId="b6a02f5d-4509-4b11-a081-bb6b553f649e" providerId="ADAL" clId="{16023705-13D6-4BCE-9E16-1090FE5AB91F}" dt="2024-08-30T03:55:06.395" v="14834" actId="167"/>
          <ac:picMkLst>
            <pc:docMk/>
            <pc:sldMk cId="886795186" sldId="2146847947"/>
            <ac:picMk id="3" creationId="{B8F3A845-3563-CE04-DF42-9545EBF8788B}"/>
          </ac:picMkLst>
        </pc:picChg>
        <pc:picChg chg="add del mod">
          <ac:chgData name="中野 勝仁_21150" userId="b6a02f5d-4509-4b11-a081-bb6b553f649e" providerId="ADAL" clId="{16023705-13D6-4BCE-9E16-1090FE5AB91F}" dt="2024-08-29T06:42:14.846" v="3869" actId="478"/>
          <ac:picMkLst>
            <pc:docMk/>
            <pc:sldMk cId="886795186" sldId="2146847947"/>
            <ac:picMk id="4" creationId="{5976A4EC-B862-67F6-61DA-1D5097910C01}"/>
          </ac:picMkLst>
        </pc:picChg>
        <pc:picChg chg="add del mod">
          <ac:chgData name="中野 勝仁_21150" userId="b6a02f5d-4509-4b11-a081-bb6b553f649e" providerId="ADAL" clId="{16023705-13D6-4BCE-9E16-1090FE5AB91F}" dt="2024-08-29T06:58:15.178" v="4286" actId="478"/>
          <ac:picMkLst>
            <pc:docMk/>
            <pc:sldMk cId="886795186" sldId="2146847947"/>
            <ac:picMk id="7" creationId="{E316E9A3-F295-408E-313D-2D75C32EB261}"/>
          </ac:picMkLst>
        </pc:picChg>
        <pc:picChg chg="add del mod">
          <ac:chgData name="中野 勝仁_21150" userId="b6a02f5d-4509-4b11-a081-bb6b553f649e" providerId="ADAL" clId="{16023705-13D6-4BCE-9E16-1090FE5AB91F}" dt="2024-08-29T06:59:15.295" v="4296" actId="478"/>
          <ac:picMkLst>
            <pc:docMk/>
            <pc:sldMk cId="886795186" sldId="2146847947"/>
            <ac:picMk id="10" creationId="{9A463CB3-5434-71C5-81CA-B27DB406DE26}"/>
          </ac:picMkLst>
        </pc:picChg>
        <pc:picChg chg="add del mod ord">
          <ac:chgData name="中野 勝仁_21150" userId="b6a02f5d-4509-4b11-a081-bb6b553f649e" providerId="ADAL" clId="{16023705-13D6-4BCE-9E16-1090FE5AB91F}" dt="2024-08-30T03:54:24.445" v="14823" actId="21"/>
          <ac:picMkLst>
            <pc:docMk/>
            <pc:sldMk cId="886795186" sldId="2146847947"/>
            <ac:picMk id="30" creationId="{B8F3A845-3563-CE04-DF42-9545EBF8788B}"/>
          </ac:picMkLst>
        </pc:picChg>
        <pc:picChg chg="add mod ord">
          <ac:chgData name="中野 勝仁_21150" userId="b6a02f5d-4509-4b11-a081-bb6b553f649e" providerId="ADAL" clId="{16023705-13D6-4BCE-9E16-1090FE5AB91F}" dt="2024-08-30T03:55:06.395" v="14834" actId="167"/>
          <ac:picMkLst>
            <pc:docMk/>
            <pc:sldMk cId="886795186" sldId="2146847947"/>
            <ac:picMk id="32" creationId="{7B3005E0-2194-CE35-70C2-26F79A26A826}"/>
          </ac:picMkLst>
        </pc:picChg>
        <pc:picChg chg="add del mod">
          <ac:chgData name="中野 勝仁_21150" userId="b6a02f5d-4509-4b11-a081-bb6b553f649e" providerId="ADAL" clId="{16023705-13D6-4BCE-9E16-1090FE5AB91F}" dt="2024-08-29T07:17:21.796" v="4419" actId="21"/>
          <ac:picMkLst>
            <pc:docMk/>
            <pc:sldMk cId="886795186" sldId="2146847947"/>
            <ac:picMk id="37" creationId="{87052688-DE34-0E50-36A8-E9478CB503B3}"/>
          </ac:picMkLst>
        </pc:picChg>
        <pc:cxnChg chg="add mod">
          <ac:chgData name="中野 勝仁_21150" userId="b6a02f5d-4509-4b11-a081-bb6b553f649e" providerId="ADAL" clId="{16023705-13D6-4BCE-9E16-1090FE5AB91F}" dt="2024-08-30T03:55:18.829" v="14836" actId="14100"/>
          <ac:cxnSpMkLst>
            <pc:docMk/>
            <pc:sldMk cId="886795186" sldId="2146847947"/>
            <ac:cxnSpMk id="16" creationId="{C47E1A87-56F1-C9D6-741F-22F55134ABB8}"/>
          </ac:cxnSpMkLst>
        </pc:cxnChg>
        <pc:cxnChg chg="add mod">
          <ac:chgData name="中野 勝仁_21150" userId="b6a02f5d-4509-4b11-a081-bb6b553f649e" providerId="ADAL" clId="{16023705-13D6-4BCE-9E16-1090FE5AB91F}" dt="2024-08-30T03:55:26.073" v="14838" actId="14100"/>
          <ac:cxnSpMkLst>
            <pc:docMk/>
            <pc:sldMk cId="886795186" sldId="2146847947"/>
            <ac:cxnSpMk id="22" creationId="{AF300C48-8CD9-AC25-7571-4C80019A8BFC}"/>
          </ac:cxnSpMkLst>
        </pc:cxnChg>
        <pc:cxnChg chg="add del mod">
          <ac:chgData name="中野 勝仁_21150" userId="b6a02f5d-4509-4b11-a081-bb6b553f649e" providerId="ADAL" clId="{16023705-13D6-4BCE-9E16-1090FE5AB91F}" dt="2024-08-29T07:00:27.302" v="4314" actId="478"/>
          <ac:cxnSpMkLst>
            <pc:docMk/>
            <pc:sldMk cId="886795186" sldId="2146847947"/>
            <ac:cxnSpMk id="25" creationId="{F5119C12-0E7D-B453-7866-E768E67A7CD4}"/>
          </ac:cxnSpMkLst>
        </pc:cxnChg>
      </pc:sldChg>
      <pc:sldChg chg="addSp delSp modSp add mod">
        <pc:chgData name="中野 勝仁_21150" userId="b6a02f5d-4509-4b11-a081-bb6b553f649e" providerId="ADAL" clId="{16023705-13D6-4BCE-9E16-1090FE5AB91F}" dt="2024-08-30T03:57:52.290" v="14899"/>
        <pc:sldMkLst>
          <pc:docMk/>
          <pc:sldMk cId="311871232" sldId="2146847948"/>
        </pc:sldMkLst>
        <pc:spChg chg="mod ord">
          <ac:chgData name="中野 勝仁_21150" userId="b6a02f5d-4509-4b11-a081-bb6b553f649e" providerId="ADAL" clId="{16023705-13D6-4BCE-9E16-1090FE5AB91F}" dt="2024-08-29T08:58:05.869" v="6389" actId="1076"/>
          <ac:spMkLst>
            <pc:docMk/>
            <pc:sldMk cId="311871232" sldId="2146847948"/>
            <ac:spMk id="2" creationId="{9ED07F88-2533-5719-1F31-661EB58914A9}"/>
          </ac:spMkLst>
        </pc:spChg>
        <pc:spChg chg="add mod">
          <ac:chgData name="中野 勝仁_21150" userId="b6a02f5d-4509-4b11-a081-bb6b553f649e" providerId="ADAL" clId="{16023705-13D6-4BCE-9E16-1090FE5AB91F}" dt="2024-08-29T08:58:33.780" v="6459"/>
          <ac:spMkLst>
            <pc:docMk/>
            <pc:sldMk cId="311871232" sldId="2146847948"/>
            <ac:spMk id="5" creationId="{82A25068-6DC2-ADBB-79FB-23523655B154}"/>
          </ac:spMkLst>
        </pc:spChg>
        <pc:spChg chg="mod">
          <ac:chgData name="中野 勝仁_21150" userId="b6a02f5d-4509-4b11-a081-bb6b553f649e" providerId="ADAL" clId="{16023705-13D6-4BCE-9E16-1090FE5AB91F}" dt="2024-08-30T03:57:49.328" v="14893"/>
          <ac:spMkLst>
            <pc:docMk/>
            <pc:sldMk cId="311871232" sldId="2146847948"/>
            <ac:spMk id="6" creationId="{4763D912-846E-CD53-5422-50BC852B1DE7}"/>
          </ac:spMkLst>
        </pc:spChg>
        <pc:spChg chg="add mod">
          <ac:chgData name="中野 勝仁_21150" userId="b6a02f5d-4509-4b11-a081-bb6b553f649e" providerId="ADAL" clId="{16023705-13D6-4BCE-9E16-1090FE5AB91F}" dt="2024-08-29T08:59:14.566" v="6465" actId="692"/>
          <ac:spMkLst>
            <pc:docMk/>
            <pc:sldMk cId="311871232" sldId="2146847948"/>
            <ac:spMk id="7" creationId="{87401B71-7E06-15EB-D005-CE2A39F8E2BF}"/>
          </ac:spMkLst>
        </pc:spChg>
        <pc:spChg chg="mod">
          <ac:chgData name="中野 勝仁_21150" userId="b6a02f5d-4509-4b11-a081-bb6b553f649e" providerId="ADAL" clId="{16023705-13D6-4BCE-9E16-1090FE5AB91F}" dt="2024-08-30T03:57:52.290" v="14899"/>
          <ac:spMkLst>
            <pc:docMk/>
            <pc:sldMk cId="311871232" sldId="2146847948"/>
            <ac:spMk id="8" creationId="{B43D0241-8356-C244-48B6-15458993E3CD}"/>
          </ac:spMkLst>
        </pc:spChg>
        <pc:spChg chg="add mod ord">
          <ac:chgData name="中野 勝仁_21150" userId="b6a02f5d-4509-4b11-a081-bb6b553f649e" providerId="ADAL" clId="{16023705-13D6-4BCE-9E16-1090FE5AB91F}" dt="2024-08-29T09:01:08.844" v="6729" actId="1076"/>
          <ac:spMkLst>
            <pc:docMk/>
            <pc:sldMk cId="311871232" sldId="2146847948"/>
            <ac:spMk id="9" creationId="{27438207-13A0-C3F8-84BA-BE2B9C5C8F4C}"/>
          </ac:spMkLst>
        </pc:spChg>
        <pc:picChg chg="add del mod">
          <ac:chgData name="中野 勝仁_21150" userId="b6a02f5d-4509-4b11-a081-bb6b553f649e" providerId="ADAL" clId="{16023705-13D6-4BCE-9E16-1090FE5AB91F}" dt="2024-08-29T08:56:06.985" v="6245" actId="21"/>
          <ac:picMkLst>
            <pc:docMk/>
            <pc:sldMk cId="311871232" sldId="2146847948"/>
            <ac:picMk id="4" creationId="{6DE4FACB-80F5-5BD1-BABB-C97213AA946E}"/>
          </ac:picMkLst>
        </pc:picChg>
        <pc:picChg chg="add del mod">
          <ac:chgData name="中野 勝仁_21150" userId="b6a02f5d-4509-4b11-a081-bb6b553f649e" providerId="ADAL" clId="{16023705-13D6-4BCE-9E16-1090FE5AB91F}" dt="2024-08-29T09:23:44.510" v="7275" actId="21"/>
          <ac:picMkLst>
            <pc:docMk/>
            <pc:sldMk cId="311871232" sldId="2146847948"/>
            <ac:picMk id="11" creationId="{D83A3876-BDE2-3544-721D-DA2C23D0E882}"/>
          </ac:picMkLst>
        </pc:picChg>
        <pc:picChg chg="add mod">
          <ac:chgData name="中野 勝仁_21150" userId="b6a02f5d-4509-4b11-a081-bb6b553f649e" providerId="ADAL" clId="{16023705-13D6-4BCE-9E16-1090FE5AB91F}" dt="2024-08-29T08:56:21.288" v="6251"/>
          <ac:picMkLst>
            <pc:docMk/>
            <pc:sldMk cId="311871232" sldId="2146847948"/>
            <ac:picMk id="15" creationId="{6DE4FACB-80F5-5BD1-BABB-C97213AA946E}"/>
          </ac:picMkLst>
        </pc:picChg>
        <pc:picChg chg="add mod">
          <ac:chgData name="中野 勝仁_21150" userId="b6a02f5d-4509-4b11-a081-bb6b553f649e" providerId="ADAL" clId="{16023705-13D6-4BCE-9E16-1090FE5AB91F}" dt="2024-08-29T08:56:51.587" v="6259" actId="14100"/>
          <ac:picMkLst>
            <pc:docMk/>
            <pc:sldMk cId="311871232" sldId="2146847948"/>
            <ac:picMk id="34" creationId="{FAFD7156-3968-6C8A-3950-85E236B488E5}"/>
          </ac:picMkLst>
        </pc:picChg>
      </pc:sldChg>
      <pc:sldChg chg="add del">
        <pc:chgData name="中野 勝仁_21150" userId="b6a02f5d-4509-4b11-a081-bb6b553f649e" providerId="ADAL" clId="{16023705-13D6-4BCE-9E16-1090FE5AB91F}" dt="2024-08-30T03:57:59.691" v="14900" actId="2696"/>
        <pc:sldMkLst>
          <pc:docMk/>
          <pc:sldMk cId="789985348" sldId="2146847949"/>
        </pc:sldMkLst>
      </pc:sldChg>
      <pc:sldChg chg="addSp delSp modSp add mod replId">
        <pc:chgData name="中野 勝仁_21150" userId="b6a02f5d-4509-4b11-a081-bb6b553f649e" providerId="ADAL" clId="{16023705-13D6-4BCE-9E16-1090FE5AB91F}" dt="2024-08-30T03:58:08.591" v="14908"/>
        <pc:sldMkLst>
          <pc:docMk/>
          <pc:sldMk cId="3455283874" sldId="2146847950"/>
        </pc:sldMkLst>
        <pc:spChg chg="del mod ord">
          <ac:chgData name="中野 勝仁_21150" userId="b6a02f5d-4509-4b11-a081-bb6b553f649e" providerId="ADAL" clId="{16023705-13D6-4BCE-9E16-1090FE5AB91F}" dt="2024-08-29T09:29:48.332" v="7327" actId="478"/>
          <ac:spMkLst>
            <pc:docMk/>
            <pc:sldMk cId="3455283874" sldId="2146847950"/>
            <ac:spMk id="2" creationId="{9ED07F88-2533-5719-1F31-661EB58914A9}"/>
          </ac:spMkLst>
        </pc:spChg>
        <pc:spChg chg="add del">
          <ac:chgData name="中野 勝仁_21150" userId="b6a02f5d-4509-4b11-a081-bb6b553f649e" providerId="ADAL" clId="{16023705-13D6-4BCE-9E16-1090FE5AB91F}" dt="2024-08-29T09:21:23.889" v="7269" actId="22"/>
          <ac:spMkLst>
            <pc:docMk/>
            <pc:sldMk cId="3455283874" sldId="2146847950"/>
            <ac:spMk id="4" creationId="{C9BC3E11-D2A6-E898-394A-BD40918A3DBC}"/>
          </ac:spMkLst>
        </pc:spChg>
        <pc:spChg chg="mod">
          <ac:chgData name="中野 勝仁_21150" userId="b6a02f5d-4509-4b11-a081-bb6b553f649e" providerId="ADAL" clId="{16023705-13D6-4BCE-9E16-1090FE5AB91F}" dt="2024-08-30T03:58:05.947" v="14904"/>
          <ac:spMkLst>
            <pc:docMk/>
            <pc:sldMk cId="3455283874" sldId="2146847950"/>
            <ac:spMk id="6" creationId="{4763D912-846E-CD53-5422-50BC852B1DE7}"/>
          </ac:spMkLst>
        </pc:spChg>
        <pc:spChg chg="mod">
          <ac:chgData name="中野 勝仁_21150" userId="b6a02f5d-4509-4b11-a081-bb6b553f649e" providerId="ADAL" clId="{16023705-13D6-4BCE-9E16-1090FE5AB91F}" dt="2024-08-30T03:58:08.591" v="14908"/>
          <ac:spMkLst>
            <pc:docMk/>
            <pc:sldMk cId="3455283874" sldId="2146847950"/>
            <ac:spMk id="8" creationId="{B43D0241-8356-C244-48B6-15458993E3CD}"/>
          </ac:spMkLst>
        </pc:spChg>
        <pc:spChg chg="add mod">
          <ac:chgData name="中野 勝仁_21150" userId="b6a02f5d-4509-4b11-a081-bb6b553f649e" providerId="ADAL" clId="{16023705-13D6-4BCE-9E16-1090FE5AB91F}" dt="2024-08-29T09:27:13.974" v="7290" actId="1038"/>
          <ac:spMkLst>
            <pc:docMk/>
            <pc:sldMk cId="3455283874" sldId="2146847950"/>
            <ac:spMk id="9" creationId="{8A7C3F7B-5B47-F8B0-6CAD-DC9AE456DD91}"/>
          </ac:spMkLst>
        </pc:spChg>
        <pc:spChg chg="add mod">
          <ac:chgData name="中野 勝仁_21150" userId="b6a02f5d-4509-4b11-a081-bb6b553f649e" providerId="ADAL" clId="{16023705-13D6-4BCE-9E16-1090FE5AB91F}" dt="2024-08-29T09:27:38.649" v="7297" actId="1036"/>
          <ac:spMkLst>
            <pc:docMk/>
            <pc:sldMk cId="3455283874" sldId="2146847950"/>
            <ac:spMk id="15" creationId="{AB2A1383-6A38-649F-5772-3CBB379390A8}"/>
          </ac:spMkLst>
        </pc:spChg>
        <pc:spChg chg="add mod">
          <ac:chgData name="中野 勝仁_21150" userId="b6a02f5d-4509-4b11-a081-bb6b553f649e" providerId="ADAL" clId="{16023705-13D6-4BCE-9E16-1090FE5AB91F}" dt="2024-08-29T09:33:28.353" v="7623" actId="1076"/>
          <ac:spMkLst>
            <pc:docMk/>
            <pc:sldMk cId="3455283874" sldId="2146847950"/>
            <ac:spMk id="19" creationId="{AD8B0ADB-9452-E67E-CFE0-19CF01B0FA21}"/>
          </ac:spMkLst>
        </pc:spChg>
        <pc:spChg chg="add mod">
          <ac:chgData name="中野 勝仁_21150" userId="b6a02f5d-4509-4b11-a081-bb6b553f649e" providerId="ADAL" clId="{16023705-13D6-4BCE-9E16-1090FE5AB91F}" dt="2024-08-29T09:32:11.640" v="7605" actId="1037"/>
          <ac:spMkLst>
            <pc:docMk/>
            <pc:sldMk cId="3455283874" sldId="2146847950"/>
            <ac:spMk id="24" creationId="{34AAA2C1-6C91-74B2-73E9-8E29A50E2DA9}"/>
          </ac:spMkLst>
        </pc:spChg>
        <pc:spChg chg="add mod">
          <ac:chgData name="中野 勝仁_21150" userId="b6a02f5d-4509-4b11-a081-bb6b553f649e" providerId="ADAL" clId="{16023705-13D6-4BCE-9E16-1090FE5AB91F}" dt="2024-08-29T09:33:46.882" v="7627" actId="1076"/>
          <ac:spMkLst>
            <pc:docMk/>
            <pc:sldMk cId="3455283874" sldId="2146847950"/>
            <ac:spMk id="26" creationId="{1AB07753-D9E8-EC6F-5963-24100BDCCEE9}"/>
          </ac:spMkLst>
        </pc:spChg>
        <pc:spChg chg="add mod">
          <ac:chgData name="中野 勝仁_21150" userId="b6a02f5d-4509-4b11-a081-bb6b553f649e" providerId="ADAL" clId="{16023705-13D6-4BCE-9E16-1090FE5AB91F}" dt="2024-08-29T09:32:36.280" v="7615" actId="1035"/>
          <ac:spMkLst>
            <pc:docMk/>
            <pc:sldMk cId="3455283874" sldId="2146847950"/>
            <ac:spMk id="30" creationId="{BF5B66E7-4ED0-AE3D-8EBA-ECD15892F2AE}"/>
          </ac:spMkLst>
        </pc:spChg>
        <pc:picChg chg="add mod">
          <ac:chgData name="中野 勝仁_21150" userId="b6a02f5d-4509-4b11-a081-bb6b553f649e" providerId="ADAL" clId="{16023705-13D6-4BCE-9E16-1090FE5AB91F}" dt="2024-08-29T09:33:28.353" v="7623" actId="1076"/>
          <ac:picMkLst>
            <pc:docMk/>
            <pc:sldMk cId="3455283874" sldId="2146847950"/>
            <ac:picMk id="7" creationId="{036CD1C6-8BD3-5559-A07E-4A22F2C9EDAB}"/>
          </ac:picMkLst>
        </pc:picChg>
        <pc:picChg chg="add mod">
          <ac:chgData name="中野 勝仁_21150" userId="b6a02f5d-4509-4b11-a081-bb6b553f649e" providerId="ADAL" clId="{16023705-13D6-4BCE-9E16-1090FE5AB91F}" dt="2024-08-29T09:23:52.207" v="7276"/>
          <ac:picMkLst>
            <pc:docMk/>
            <pc:sldMk cId="3455283874" sldId="2146847950"/>
            <ac:picMk id="11" creationId="{D83A3876-BDE2-3544-721D-DA2C23D0E882}"/>
          </ac:picMkLst>
        </pc:picChg>
        <pc:picChg chg="add mod ord">
          <ac:chgData name="中野 勝仁_21150" userId="b6a02f5d-4509-4b11-a081-bb6b553f649e" providerId="ADAL" clId="{16023705-13D6-4BCE-9E16-1090FE5AB91F}" dt="2024-08-29T09:28:49.193" v="7309" actId="167"/>
          <ac:picMkLst>
            <pc:docMk/>
            <pc:sldMk cId="3455283874" sldId="2146847950"/>
            <ac:picMk id="23" creationId="{6F1F5D91-87C8-4409-909C-AFA895AF6F1F}"/>
          </ac:picMkLst>
        </pc:picChg>
        <pc:cxnChg chg="add mod">
          <ac:chgData name="中野 勝仁_21150" userId="b6a02f5d-4509-4b11-a081-bb6b553f649e" providerId="ADAL" clId="{16023705-13D6-4BCE-9E16-1090FE5AB91F}" dt="2024-08-29T09:33:28.353" v="7623" actId="1076"/>
          <ac:cxnSpMkLst>
            <pc:docMk/>
            <pc:sldMk cId="3455283874" sldId="2146847950"/>
            <ac:cxnSpMk id="10" creationId="{71A6C805-F02E-D407-B33D-3E08F6CFDD92}"/>
          </ac:cxnSpMkLst>
        </pc:cxnChg>
        <pc:cxnChg chg="add mod">
          <ac:chgData name="中野 勝仁_21150" userId="b6a02f5d-4509-4b11-a081-bb6b553f649e" providerId="ADAL" clId="{16023705-13D6-4BCE-9E16-1090FE5AB91F}" dt="2024-08-29T09:33:28.353" v="7623" actId="1076"/>
          <ac:cxnSpMkLst>
            <pc:docMk/>
            <pc:sldMk cId="3455283874" sldId="2146847950"/>
            <ac:cxnSpMk id="16" creationId="{8735E36F-3597-9BCE-F049-35CA3B650155}"/>
          </ac:cxnSpMkLst>
        </pc:cxnChg>
        <pc:cxnChg chg="add mod">
          <ac:chgData name="中野 勝仁_21150" userId="b6a02f5d-4509-4b11-a081-bb6b553f649e" providerId="ADAL" clId="{16023705-13D6-4BCE-9E16-1090FE5AB91F}" dt="2024-08-29T09:33:28.353" v="7623" actId="1076"/>
          <ac:cxnSpMkLst>
            <pc:docMk/>
            <pc:sldMk cId="3455283874" sldId="2146847950"/>
            <ac:cxnSpMk id="20" creationId="{CB9CDCC1-347A-AB52-A0F9-89F89A05B556}"/>
          </ac:cxnSpMkLst>
        </pc:cxnChg>
        <pc:cxnChg chg="add mod">
          <ac:chgData name="中野 勝仁_21150" userId="b6a02f5d-4509-4b11-a081-bb6b553f649e" providerId="ADAL" clId="{16023705-13D6-4BCE-9E16-1090FE5AB91F}" dt="2024-08-29T09:33:57.652" v="7628" actId="14100"/>
          <ac:cxnSpMkLst>
            <pc:docMk/>
            <pc:sldMk cId="3455283874" sldId="2146847950"/>
            <ac:cxnSpMk id="31" creationId="{14B6846A-257B-9951-FC87-4CF17C6E0C44}"/>
          </ac:cxnSpMkLst>
        </pc:cxnChg>
      </pc:sldChg>
      <pc:sldChg chg="addSp modSp add mod replId">
        <pc:chgData name="中野 勝仁_21150" userId="b6a02f5d-4509-4b11-a081-bb6b553f649e" providerId="ADAL" clId="{16023705-13D6-4BCE-9E16-1090FE5AB91F}" dt="2024-08-30T03:59:23.601" v="14949"/>
        <pc:sldMkLst>
          <pc:docMk/>
          <pc:sldMk cId="3305678369" sldId="2146847951"/>
        </pc:sldMkLst>
        <pc:spChg chg="mod ord">
          <ac:chgData name="中野 勝仁_21150" userId="b6a02f5d-4509-4b11-a081-bb6b553f649e" providerId="ADAL" clId="{16023705-13D6-4BCE-9E16-1090FE5AB91F}" dt="2024-08-29T22:10:20.977" v="10716" actId="1076"/>
          <ac:spMkLst>
            <pc:docMk/>
            <pc:sldMk cId="3305678369" sldId="2146847951"/>
            <ac:spMk id="2" creationId="{9ED07F88-2533-5719-1F31-661EB58914A9}"/>
          </ac:spMkLst>
        </pc:spChg>
        <pc:spChg chg="add mod">
          <ac:chgData name="中野 勝仁_21150" userId="b6a02f5d-4509-4b11-a081-bb6b553f649e" providerId="ADAL" clId="{16023705-13D6-4BCE-9E16-1090FE5AB91F}" dt="2024-08-29T21:58:13.565" v="9772" actId="1038"/>
          <ac:spMkLst>
            <pc:docMk/>
            <pc:sldMk cId="3305678369" sldId="2146847951"/>
            <ac:spMk id="5" creationId="{CA2F77F7-2ABC-FBA7-742A-65ADA2539A6C}"/>
          </ac:spMkLst>
        </pc:spChg>
        <pc:spChg chg="mod">
          <ac:chgData name="中野 勝仁_21150" userId="b6a02f5d-4509-4b11-a081-bb6b553f649e" providerId="ADAL" clId="{16023705-13D6-4BCE-9E16-1090FE5AB91F}" dt="2024-08-30T03:59:20.817" v="14945"/>
          <ac:spMkLst>
            <pc:docMk/>
            <pc:sldMk cId="3305678369" sldId="2146847951"/>
            <ac:spMk id="6" creationId="{4763D912-846E-CD53-5422-50BC852B1DE7}"/>
          </ac:spMkLst>
        </pc:spChg>
        <pc:spChg chg="add mod">
          <ac:chgData name="中野 勝仁_21150" userId="b6a02f5d-4509-4b11-a081-bb6b553f649e" providerId="ADAL" clId="{16023705-13D6-4BCE-9E16-1090FE5AB91F}" dt="2024-08-29T21:58:25.870" v="9775" actId="14100"/>
          <ac:spMkLst>
            <pc:docMk/>
            <pc:sldMk cId="3305678369" sldId="2146847951"/>
            <ac:spMk id="7" creationId="{1E5EB704-EB3A-421C-C9E6-D54BC431F6DA}"/>
          </ac:spMkLst>
        </pc:spChg>
        <pc:spChg chg="mod">
          <ac:chgData name="中野 勝仁_21150" userId="b6a02f5d-4509-4b11-a081-bb6b553f649e" providerId="ADAL" clId="{16023705-13D6-4BCE-9E16-1090FE5AB91F}" dt="2024-08-30T03:59:23.601" v="14949"/>
          <ac:spMkLst>
            <pc:docMk/>
            <pc:sldMk cId="3305678369" sldId="2146847951"/>
            <ac:spMk id="8" creationId="{B43D0241-8356-C244-48B6-15458993E3CD}"/>
          </ac:spMkLst>
        </pc:spChg>
        <pc:spChg chg="add mod">
          <ac:chgData name="中野 勝仁_21150" userId="b6a02f5d-4509-4b11-a081-bb6b553f649e" providerId="ADAL" clId="{16023705-13D6-4BCE-9E16-1090FE5AB91F}" dt="2024-08-29T22:06:17.203" v="10167"/>
          <ac:spMkLst>
            <pc:docMk/>
            <pc:sldMk cId="3305678369" sldId="2146847951"/>
            <ac:spMk id="12" creationId="{E39F49DB-68E1-3E11-7643-F9BF2F8B844A}"/>
          </ac:spMkLst>
        </pc:spChg>
        <pc:picChg chg="add mod">
          <ac:chgData name="中野 勝仁_21150" userId="b6a02f5d-4509-4b11-a081-bb6b553f649e" providerId="ADAL" clId="{16023705-13D6-4BCE-9E16-1090FE5AB91F}" dt="2024-08-29T21:57:52.825" v="9766" actId="1076"/>
          <ac:picMkLst>
            <pc:docMk/>
            <pc:sldMk cId="3305678369" sldId="2146847951"/>
            <ac:picMk id="4" creationId="{7D0B5694-4598-6C17-5D92-8A1ABC6A05D2}"/>
          </ac:picMkLst>
        </pc:picChg>
        <pc:cxnChg chg="add mod">
          <ac:chgData name="中野 勝仁_21150" userId="b6a02f5d-4509-4b11-a081-bb6b553f649e" providerId="ADAL" clId="{16023705-13D6-4BCE-9E16-1090FE5AB91F}" dt="2024-08-29T21:58:48.114" v="9781" actId="14100"/>
          <ac:cxnSpMkLst>
            <pc:docMk/>
            <pc:sldMk cId="3305678369" sldId="2146847951"/>
            <ac:cxnSpMk id="9" creationId="{5496D5BF-8E2E-5E60-A91B-B3455E45EC3D}"/>
          </ac:cxnSpMkLst>
        </pc:cxnChg>
      </pc:sldChg>
      <pc:sldChg chg="addSp delSp modSp add mod">
        <pc:chgData name="中野 勝仁_21150" userId="b6a02f5d-4509-4b11-a081-bb6b553f649e" providerId="ADAL" clId="{16023705-13D6-4BCE-9E16-1090FE5AB91F}" dt="2024-08-30T03:03:31.460" v="14761"/>
        <pc:sldMkLst>
          <pc:docMk/>
          <pc:sldMk cId="4201534743" sldId="2146847952"/>
        </pc:sldMkLst>
        <pc:spChg chg="mod ord">
          <ac:chgData name="中野 勝仁_21150" userId="b6a02f5d-4509-4b11-a081-bb6b553f649e" providerId="ADAL" clId="{16023705-13D6-4BCE-9E16-1090FE5AB91F}" dt="2024-08-29T21:44:42.995" v="9610" actId="1076"/>
          <ac:spMkLst>
            <pc:docMk/>
            <pc:sldMk cId="4201534743" sldId="2146847952"/>
            <ac:spMk id="2" creationId="{9ED07F88-2533-5719-1F31-661EB58914A9}"/>
          </ac:spMkLst>
        </pc:spChg>
        <pc:spChg chg="mod">
          <ac:chgData name="中野 勝仁_21150" userId="b6a02f5d-4509-4b11-a081-bb6b553f649e" providerId="ADAL" clId="{16023705-13D6-4BCE-9E16-1090FE5AB91F}" dt="2024-08-30T03:03:31.460" v="14761"/>
          <ac:spMkLst>
            <pc:docMk/>
            <pc:sldMk cId="4201534743" sldId="2146847952"/>
            <ac:spMk id="6" creationId="{4763D912-846E-CD53-5422-50BC852B1DE7}"/>
          </ac:spMkLst>
        </pc:spChg>
        <pc:spChg chg="mod">
          <ac:chgData name="中野 勝仁_21150" userId="b6a02f5d-4509-4b11-a081-bb6b553f649e" providerId="ADAL" clId="{16023705-13D6-4BCE-9E16-1090FE5AB91F}" dt="2024-08-30T03:03:27.787" v="14756"/>
          <ac:spMkLst>
            <pc:docMk/>
            <pc:sldMk cId="4201534743" sldId="2146847952"/>
            <ac:spMk id="8" creationId="{B43D0241-8356-C244-48B6-15458993E3CD}"/>
          </ac:spMkLst>
        </pc:spChg>
        <pc:spChg chg="add mod">
          <ac:chgData name="中野 勝仁_21150" userId="b6a02f5d-4509-4b11-a081-bb6b553f649e" providerId="ADAL" clId="{16023705-13D6-4BCE-9E16-1090FE5AB91F}" dt="2024-08-29T08:12:14.621" v="4995" actId="14100"/>
          <ac:spMkLst>
            <pc:docMk/>
            <pc:sldMk cId="4201534743" sldId="2146847952"/>
            <ac:spMk id="11" creationId="{7DA6786C-EA31-30B5-94AC-73D50EEA15EA}"/>
          </ac:spMkLst>
        </pc:spChg>
        <pc:spChg chg="add mod">
          <ac:chgData name="中野 勝仁_21150" userId="b6a02f5d-4509-4b11-a081-bb6b553f649e" providerId="ADAL" clId="{16023705-13D6-4BCE-9E16-1090FE5AB91F}" dt="2024-08-29T08:12:47.620" v="5001" actId="1035"/>
          <ac:spMkLst>
            <pc:docMk/>
            <pc:sldMk cId="4201534743" sldId="2146847952"/>
            <ac:spMk id="12" creationId="{14D85E5C-0739-7420-11F7-F216F436AC96}"/>
          </ac:spMkLst>
        </pc:spChg>
        <pc:picChg chg="add del mod">
          <ac:chgData name="中野 勝仁_21150" userId="b6a02f5d-4509-4b11-a081-bb6b553f649e" providerId="ADAL" clId="{16023705-13D6-4BCE-9E16-1090FE5AB91F}" dt="2024-08-29T06:57:52.542" v="4279" actId="478"/>
          <ac:picMkLst>
            <pc:docMk/>
            <pc:sldMk cId="4201534743" sldId="2146847952"/>
            <ac:picMk id="4" creationId="{5CB87C68-4D02-C4C0-0BCA-98F5A894FC6D}"/>
          </ac:picMkLst>
        </pc:picChg>
        <pc:picChg chg="add del mod">
          <ac:chgData name="中野 勝仁_21150" userId="b6a02f5d-4509-4b11-a081-bb6b553f649e" providerId="ADAL" clId="{16023705-13D6-4BCE-9E16-1090FE5AB91F}" dt="2024-08-29T08:11:15.792" v="4978" actId="21"/>
          <ac:picMkLst>
            <pc:docMk/>
            <pc:sldMk cId="4201534743" sldId="2146847952"/>
            <ac:picMk id="7" creationId="{15839372-BA1F-4764-416F-9F10140AE113}"/>
          </ac:picMkLst>
        </pc:picChg>
        <pc:picChg chg="add del mod">
          <ac:chgData name="中野 勝仁_21150" userId="b6a02f5d-4509-4b11-a081-bb6b553f649e" providerId="ADAL" clId="{16023705-13D6-4BCE-9E16-1090FE5AB91F}" dt="2024-08-29T08:11:28.486" v="4984" actId="21"/>
          <ac:picMkLst>
            <pc:docMk/>
            <pc:sldMk cId="4201534743" sldId="2146847952"/>
            <ac:picMk id="10" creationId="{B81890E4-DC33-B49E-E6CB-5683B4A9AE20}"/>
          </ac:picMkLst>
        </pc:picChg>
        <pc:picChg chg="add mod">
          <ac:chgData name="中野 勝仁_21150" userId="b6a02f5d-4509-4b11-a081-bb6b553f649e" providerId="ADAL" clId="{16023705-13D6-4BCE-9E16-1090FE5AB91F}" dt="2024-08-29T08:11:26.759" v="4983"/>
          <ac:picMkLst>
            <pc:docMk/>
            <pc:sldMk cId="4201534743" sldId="2146847952"/>
            <ac:picMk id="31" creationId="{15839372-BA1F-4764-416F-9F10140AE113}"/>
          </ac:picMkLst>
        </pc:picChg>
        <pc:picChg chg="add mod ord">
          <ac:chgData name="中野 勝仁_21150" userId="b6a02f5d-4509-4b11-a081-bb6b553f649e" providerId="ADAL" clId="{16023705-13D6-4BCE-9E16-1090FE5AB91F}" dt="2024-08-29T08:11:47.667" v="4992" actId="167"/>
          <ac:picMkLst>
            <pc:docMk/>
            <pc:sldMk cId="4201534743" sldId="2146847952"/>
            <ac:picMk id="32" creationId="{B81890E4-DC33-B49E-E6CB-5683B4A9AE20}"/>
          </ac:picMkLst>
        </pc:picChg>
        <pc:cxnChg chg="add mod">
          <ac:chgData name="中野 勝仁_21150" userId="b6a02f5d-4509-4b11-a081-bb6b553f649e" providerId="ADAL" clId="{16023705-13D6-4BCE-9E16-1090FE5AB91F}" dt="2024-08-29T08:13:12.886" v="5004" actId="14100"/>
          <ac:cxnSpMkLst>
            <pc:docMk/>
            <pc:sldMk cId="4201534743" sldId="2146847952"/>
            <ac:cxnSpMk id="13" creationId="{3667975F-8147-42CE-207D-21C7E800AEB6}"/>
          </ac:cxnSpMkLst>
        </pc:cxnChg>
      </pc:sldChg>
      <pc:sldChg chg="modSp add mod">
        <pc:chgData name="中野 勝仁_21150" userId="b6a02f5d-4509-4b11-a081-bb6b553f649e" providerId="ADAL" clId="{16023705-13D6-4BCE-9E16-1090FE5AB91F}" dt="2024-08-30T03:57:20.609" v="14877"/>
        <pc:sldMkLst>
          <pc:docMk/>
          <pc:sldMk cId="1688692747" sldId="2146847953"/>
        </pc:sldMkLst>
        <pc:spChg chg="mod">
          <ac:chgData name="中野 勝仁_21150" userId="b6a02f5d-4509-4b11-a081-bb6b553f649e" providerId="ADAL" clId="{16023705-13D6-4BCE-9E16-1090FE5AB91F}" dt="2024-08-30T03:57:10.690" v="14867" actId="1076"/>
          <ac:spMkLst>
            <pc:docMk/>
            <pc:sldMk cId="1688692747" sldId="2146847953"/>
            <ac:spMk id="2" creationId="{9ED07F88-2533-5719-1F31-661EB58914A9}"/>
          </ac:spMkLst>
        </pc:spChg>
        <pc:spChg chg="mod">
          <ac:chgData name="中野 勝仁_21150" userId="b6a02f5d-4509-4b11-a081-bb6b553f649e" providerId="ADAL" clId="{16023705-13D6-4BCE-9E16-1090FE5AB91F}" dt="2024-08-30T03:57:17.171" v="14872"/>
          <ac:spMkLst>
            <pc:docMk/>
            <pc:sldMk cId="1688692747" sldId="2146847953"/>
            <ac:spMk id="6" creationId="{4763D912-846E-CD53-5422-50BC852B1DE7}"/>
          </ac:spMkLst>
        </pc:spChg>
        <pc:spChg chg="mod">
          <ac:chgData name="中野 勝仁_21150" userId="b6a02f5d-4509-4b11-a081-bb6b553f649e" providerId="ADAL" clId="{16023705-13D6-4BCE-9E16-1090FE5AB91F}" dt="2024-08-30T03:57:20.609" v="14877"/>
          <ac:spMkLst>
            <pc:docMk/>
            <pc:sldMk cId="1688692747" sldId="2146847953"/>
            <ac:spMk id="8" creationId="{B43D0241-8356-C244-48B6-15458993E3CD}"/>
          </ac:spMkLst>
        </pc:spChg>
        <pc:spChg chg="mod">
          <ac:chgData name="中野 勝仁_21150" userId="b6a02f5d-4509-4b11-a081-bb6b553f649e" providerId="ADAL" clId="{16023705-13D6-4BCE-9E16-1090FE5AB91F}" dt="2024-08-30T03:56:33.487" v="14862" actId="1038"/>
          <ac:spMkLst>
            <pc:docMk/>
            <pc:sldMk cId="1688692747" sldId="2146847953"/>
            <ac:spMk id="11" creationId="{899B232B-7A65-58CA-E0EF-DE9597DA78EB}"/>
          </ac:spMkLst>
        </pc:spChg>
        <pc:spChg chg="mod">
          <ac:chgData name="中野 勝仁_21150" userId="b6a02f5d-4509-4b11-a081-bb6b553f649e" providerId="ADAL" clId="{16023705-13D6-4BCE-9E16-1090FE5AB91F}" dt="2024-08-30T03:56:49.225" v="14865" actId="1076"/>
          <ac:spMkLst>
            <pc:docMk/>
            <pc:sldMk cId="1688692747" sldId="2146847953"/>
            <ac:spMk id="12" creationId="{0DF0B466-3AE0-D28D-7ABD-C336201BEE1A}"/>
          </ac:spMkLst>
        </pc:spChg>
        <pc:spChg chg="mod">
          <ac:chgData name="中野 勝仁_21150" userId="b6a02f5d-4509-4b11-a081-bb6b553f649e" providerId="ADAL" clId="{16023705-13D6-4BCE-9E16-1090FE5AB91F}" dt="2024-08-30T03:56:26.465" v="14850" actId="1037"/>
          <ac:spMkLst>
            <pc:docMk/>
            <pc:sldMk cId="1688692747" sldId="2146847953"/>
            <ac:spMk id="13" creationId="{AF722E6F-71FA-F729-B271-772E66ACFC5B}"/>
          </ac:spMkLst>
        </pc:spChg>
        <pc:spChg chg="mod">
          <ac:chgData name="中野 勝仁_21150" userId="b6a02f5d-4509-4b11-a081-bb6b553f649e" providerId="ADAL" clId="{16023705-13D6-4BCE-9E16-1090FE5AB91F}" dt="2024-08-30T03:56:21.954" v="14845" actId="1076"/>
          <ac:spMkLst>
            <pc:docMk/>
            <pc:sldMk cId="1688692747" sldId="2146847953"/>
            <ac:spMk id="14" creationId="{E88A4A6E-04EB-4A0D-615E-108E2A12A01C}"/>
          </ac:spMkLst>
        </pc:spChg>
        <pc:picChg chg="mod">
          <ac:chgData name="中野 勝仁_21150" userId="b6a02f5d-4509-4b11-a081-bb6b553f649e" providerId="ADAL" clId="{16023705-13D6-4BCE-9E16-1090FE5AB91F}" dt="2024-08-30T03:56:15.474" v="14843" actId="1076"/>
          <ac:picMkLst>
            <pc:docMk/>
            <pc:sldMk cId="1688692747" sldId="2146847953"/>
            <ac:picMk id="7" creationId="{E316E9A3-F295-408E-313D-2D75C32EB261}"/>
          </ac:picMkLst>
        </pc:picChg>
        <pc:picChg chg="mod modCrop">
          <ac:chgData name="中野 勝仁_21150" userId="b6a02f5d-4509-4b11-a081-bb6b553f649e" providerId="ADAL" clId="{16023705-13D6-4BCE-9E16-1090FE5AB91F}" dt="2024-08-30T03:56:17.708" v="14844" actId="1076"/>
          <ac:picMkLst>
            <pc:docMk/>
            <pc:sldMk cId="1688692747" sldId="2146847953"/>
            <ac:picMk id="10" creationId="{9A463CB3-5434-71C5-81CA-B27DB406DE26}"/>
          </ac:picMkLst>
        </pc:picChg>
        <pc:cxnChg chg="mod">
          <ac:chgData name="中野 勝仁_21150" userId="b6a02f5d-4509-4b11-a081-bb6b553f649e" providerId="ADAL" clId="{16023705-13D6-4BCE-9E16-1090FE5AB91F}" dt="2024-08-30T03:56:45.632" v="14864" actId="14100"/>
          <ac:cxnSpMkLst>
            <pc:docMk/>
            <pc:sldMk cId="1688692747" sldId="2146847953"/>
            <ac:cxnSpMk id="16" creationId="{C47E1A87-56F1-C9D6-741F-22F55134ABB8}"/>
          </ac:cxnSpMkLst>
        </pc:cxnChg>
        <pc:cxnChg chg="mod">
          <ac:chgData name="中野 勝仁_21150" userId="b6a02f5d-4509-4b11-a081-bb6b553f649e" providerId="ADAL" clId="{16023705-13D6-4BCE-9E16-1090FE5AB91F}" dt="2024-08-30T03:56:59.741" v="14866" actId="14100"/>
          <ac:cxnSpMkLst>
            <pc:docMk/>
            <pc:sldMk cId="1688692747" sldId="2146847953"/>
            <ac:cxnSpMk id="22" creationId="{AF300C48-8CD9-AC25-7571-4C80019A8BFC}"/>
          </ac:cxnSpMkLst>
        </pc:cxnChg>
        <pc:cxnChg chg="mod">
          <ac:chgData name="中野 勝仁_21150" userId="b6a02f5d-4509-4b11-a081-bb6b553f649e" providerId="ADAL" clId="{16023705-13D6-4BCE-9E16-1090FE5AB91F}" dt="2024-08-30T03:56:26.465" v="14850" actId="1037"/>
          <ac:cxnSpMkLst>
            <pc:docMk/>
            <pc:sldMk cId="1688692747" sldId="2146847953"/>
            <ac:cxnSpMk id="25" creationId="{F5119C12-0E7D-B453-7866-E768E67A7CD4}"/>
          </ac:cxnSpMkLst>
        </pc:cxnChg>
      </pc:sldChg>
      <pc:sldChg chg="addSp delSp modSp add mod">
        <pc:chgData name="中野 勝仁_21150" userId="b6a02f5d-4509-4b11-a081-bb6b553f649e" providerId="ADAL" clId="{16023705-13D6-4BCE-9E16-1090FE5AB91F}" dt="2024-08-30T03:54:17.046" v="14822" actId="1076"/>
        <pc:sldMkLst>
          <pc:docMk/>
          <pc:sldMk cId="2463612616" sldId="2146847954"/>
        </pc:sldMkLst>
        <pc:spChg chg="mod ord">
          <ac:chgData name="中野 勝仁_21150" userId="b6a02f5d-4509-4b11-a081-bb6b553f649e" providerId="ADAL" clId="{16023705-13D6-4BCE-9E16-1090FE5AB91F}" dt="2024-08-30T03:54:17.046" v="14822" actId="1076"/>
          <ac:spMkLst>
            <pc:docMk/>
            <pc:sldMk cId="2463612616" sldId="2146847954"/>
            <ac:spMk id="2" creationId="{9ED07F88-2533-5719-1F31-661EB58914A9}"/>
          </ac:spMkLst>
        </pc:spChg>
        <pc:spChg chg="mod">
          <ac:chgData name="中野 勝仁_21150" userId="b6a02f5d-4509-4b11-a081-bb6b553f649e" providerId="ADAL" clId="{16023705-13D6-4BCE-9E16-1090FE5AB91F}" dt="2024-08-30T03:52:13.090" v="14797"/>
          <ac:spMkLst>
            <pc:docMk/>
            <pc:sldMk cId="2463612616" sldId="2146847954"/>
            <ac:spMk id="6" creationId="{4763D912-846E-CD53-5422-50BC852B1DE7}"/>
          </ac:spMkLst>
        </pc:spChg>
        <pc:spChg chg="mod">
          <ac:chgData name="中野 勝仁_21150" userId="b6a02f5d-4509-4b11-a081-bb6b553f649e" providerId="ADAL" clId="{16023705-13D6-4BCE-9E16-1090FE5AB91F}" dt="2024-08-30T03:52:16.914" v="14802"/>
          <ac:spMkLst>
            <pc:docMk/>
            <pc:sldMk cId="2463612616" sldId="2146847954"/>
            <ac:spMk id="8" creationId="{B43D0241-8356-C244-48B6-15458993E3CD}"/>
          </ac:spMkLst>
        </pc:spChg>
        <pc:spChg chg="add mod">
          <ac:chgData name="中野 勝仁_21150" userId="b6a02f5d-4509-4b11-a081-bb6b553f649e" providerId="ADAL" clId="{16023705-13D6-4BCE-9E16-1090FE5AB91F}" dt="2024-08-30T03:53:50.878" v="14816" actId="1076"/>
          <ac:spMkLst>
            <pc:docMk/>
            <pc:sldMk cId="2463612616" sldId="2146847954"/>
            <ac:spMk id="11" creationId="{C6D280A5-B50C-9650-2E28-EC229E73B289}"/>
          </ac:spMkLst>
        </pc:spChg>
        <pc:spChg chg="add mod">
          <ac:chgData name="中野 勝仁_21150" userId="b6a02f5d-4509-4b11-a081-bb6b553f649e" providerId="ADAL" clId="{16023705-13D6-4BCE-9E16-1090FE5AB91F}" dt="2024-08-29T07:19:12.261" v="4440" actId="14100"/>
          <ac:spMkLst>
            <pc:docMk/>
            <pc:sldMk cId="2463612616" sldId="2146847954"/>
            <ac:spMk id="15" creationId="{4D882904-A483-2682-F498-CAFA384C9A97}"/>
          </ac:spMkLst>
        </pc:spChg>
        <pc:spChg chg="add mod">
          <ac:chgData name="中野 勝仁_21150" userId="b6a02f5d-4509-4b11-a081-bb6b553f649e" providerId="ADAL" clId="{16023705-13D6-4BCE-9E16-1090FE5AB91F}" dt="2024-08-30T03:54:07.316" v="14819" actId="1076"/>
          <ac:spMkLst>
            <pc:docMk/>
            <pc:sldMk cId="2463612616" sldId="2146847954"/>
            <ac:spMk id="19" creationId="{862D9B03-EC7F-89EB-51AA-CA25D5A00044}"/>
          </ac:spMkLst>
        </pc:spChg>
        <pc:picChg chg="add del mod">
          <ac:chgData name="中野 勝仁_21150" userId="b6a02f5d-4509-4b11-a081-bb6b553f649e" providerId="ADAL" clId="{16023705-13D6-4BCE-9E16-1090FE5AB91F}" dt="2024-08-29T07:17:09.212" v="4415" actId="21"/>
          <ac:picMkLst>
            <pc:docMk/>
            <pc:sldMk cId="2463612616" sldId="2146847954"/>
            <ac:picMk id="4" creationId="{87052688-DE34-0E50-36A8-E9478CB503B3}"/>
          </ac:picMkLst>
        </pc:picChg>
        <pc:picChg chg="add mod ord">
          <ac:chgData name="中野 勝仁_21150" userId="b6a02f5d-4509-4b11-a081-bb6b553f649e" providerId="ADAL" clId="{16023705-13D6-4BCE-9E16-1090FE5AB91F}" dt="2024-08-29T07:18:35.362" v="4432" actId="167"/>
          <ac:picMkLst>
            <pc:docMk/>
            <pc:sldMk cId="2463612616" sldId="2146847954"/>
            <ac:picMk id="7" creationId="{56E3DFC9-620C-CD01-8E2D-5E25CC7A459A}"/>
          </ac:picMkLst>
        </pc:picChg>
        <pc:picChg chg="add mod ord modCrop">
          <ac:chgData name="中野 勝仁_21150" userId="b6a02f5d-4509-4b11-a081-bb6b553f649e" providerId="ADAL" clId="{16023705-13D6-4BCE-9E16-1090FE5AB91F}" dt="2024-08-30T03:54:00.645" v="14818" actId="1076"/>
          <ac:picMkLst>
            <pc:docMk/>
            <pc:sldMk cId="2463612616" sldId="2146847954"/>
            <ac:picMk id="10" creationId="{83A510A9-04EE-FCFE-C40E-A58D8E24C538}"/>
          </ac:picMkLst>
        </pc:picChg>
        <pc:picChg chg="add mod ord">
          <ac:chgData name="中野 勝仁_21150" userId="b6a02f5d-4509-4b11-a081-bb6b553f649e" providerId="ADAL" clId="{16023705-13D6-4BCE-9E16-1090FE5AB91F}" dt="2024-08-30T03:53:57.990" v="14817" actId="1076"/>
          <ac:picMkLst>
            <pc:docMk/>
            <pc:sldMk cId="2463612616" sldId="2146847954"/>
            <ac:picMk id="37" creationId="{87052688-DE34-0E50-36A8-E9478CB503B3}"/>
          </ac:picMkLst>
        </pc:picChg>
        <pc:cxnChg chg="add mod">
          <ac:chgData name="中野 勝仁_21150" userId="b6a02f5d-4509-4b11-a081-bb6b553f649e" providerId="ADAL" clId="{16023705-13D6-4BCE-9E16-1090FE5AB91F}" dt="2024-08-30T03:53:50.878" v="14816" actId="1076"/>
          <ac:cxnSpMkLst>
            <pc:docMk/>
            <pc:sldMk cId="2463612616" sldId="2146847954"/>
            <ac:cxnSpMk id="12" creationId="{82DE7F74-0D20-CBE7-222A-2216F3D4FE63}"/>
          </ac:cxnSpMkLst>
        </pc:cxnChg>
        <pc:cxnChg chg="add mod">
          <ac:chgData name="中野 勝仁_21150" userId="b6a02f5d-4509-4b11-a081-bb6b553f649e" providerId="ADAL" clId="{16023705-13D6-4BCE-9E16-1090FE5AB91F}" dt="2024-08-30T03:54:07.316" v="14819" actId="1076"/>
          <ac:cxnSpMkLst>
            <pc:docMk/>
            <pc:sldMk cId="2463612616" sldId="2146847954"/>
            <ac:cxnSpMk id="16" creationId="{F1C6D3D3-9A75-F152-FD25-A31BC39DA499}"/>
          </ac:cxnSpMkLst>
        </pc:cxnChg>
      </pc:sldChg>
      <pc:sldChg chg="addSp modSp add mod">
        <pc:chgData name="中野 勝仁_21150" userId="b6a02f5d-4509-4b11-a081-bb6b553f649e" providerId="ADAL" clId="{16023705-13D6-4BCE-9E16-1090FE5AB91F}" dt="2024-08-30T03:51:41.609" v="14782"/>
        <pc:sldMkLst>
          <pc:docMk/>
          <pc:sldMk cId="262408767" sldId="2146847955"/>
        </pc:sldMkLst>
        <pc:spChg chg="mod">
          <ac:chgData name="中野 勝仁_21150" userId="b6a02f5d-4509-4b11-a081-bb6b553f649e" providerId="ADAL" clId="{16023705-13D6-4BCE-9E16-1090FE5AB91F}" dt="2024-08-29T08:42:07.423" v="5997" actId="1076"/>
          <ac:spMkLst>
            <pc:docMk/>
            <pc:sldMk cId="262408767" sldId="2146847955"/>
            <ac:spMk id="2" creationId="{9ED07F88-2533-5719-1F31-661EB58914A9}"/>
          </ac:spMkLst>
        </pc:spChg>
        <pc:spChg chg="add mod">
          <ac:chgData name="中野 勝仁_21150" userId="b6a02f5d-4509-4b11-a081-bb6b553f649e" providerId="ADAL" clId="{16023705-13D6-4BCE-9E16-1090FE5AB91F}" dt="2024-08-29T08:41:11.280" v="5799" actId="1076"/>
          <ac:spMkLst>
            <pc:docMk/>
            <pc:sldMk cId="262408767" sldId="2146847955"/>
            <ac:spMk id="5" creationId="{B3E26C05-E484-E096-3C5D-9D833B6BD827}"/>
          </ac:spMkLst>
        </pc:spChg>
        <pc:spChg chg="mod">
          <ac:chgData name="中野 勝仁_21150" userId="b6a02f5d-4509-4b11-a081-bb6b553f649e" providerId="ADAL" clId="{16023705-13D6-4BCE-9E16-1090FE5AB91F}" dt="2024-08-30T03:51:38.023" v="14777"/>
          <ac:spMkLst>
            <pc:docMk/>
            <pc:sldMk cId="262408767" sldId="2146847955"/>
            <ac:spMk id="6" creationId="{4763D912-846E-CD53-5422-50BC852B1DE7}"/>
          </ac:spMkLst>
        </pc:spChg>
        <pc:spChg chg="mod">
          <ac:chgData name="中野 勝仁_21150" userId="b6a02f5d-4509-4b11-a081-bb6b553f649e" providerId="ADAL" clId="{16023705-13D6-4BCE-9E16-1090FE5AB91F}" dt="2024-08-30T03:51:41.609" v="14782"/>
          <ac:spMkLst>
            <pc:docMk/>
            <pc:sldMk cId="262408767" sldId="2146847955"/>
            <ac:spMk id="8" creationId="{B43D0241-8356-C244-48B6-15458993E3CD}"/>
          </ac:spMkLst>
        </pc:spChg>
        <pc:picChg chg="add mod ord">
          <ac:chgData name="中野 勝仁_21150" userId="b6a02f5d-4509-4b11-a081-bb6b553f649e" providerId="ADAL" clId="{16023705-13D6-4BCE-9E16-1090FE5AB91F}" dt="2024-08-29T08:41:11.280" v="5799" actId="1076"/>
          <ac:picMkLst>
            <pc:docMk/>
            <pc:sldMk cId="262408767" sldId="2146847955"/>
            <ac:picMk id="4" creationId="{BABC7FB8-91AA-801C-1EC9-08E4C5EC86E2}"/>
          </ac:picMkLst>
        </pc:picChg>
      </pc:sldChg>
      <pc:sldChg chg="addSp delSp modSp add mod">
        <pc:chgData name="中野 勝仁_21150" userId="b6a02f5d-4509-4b11-a081-bb6b553f649e" providerId="ADAL" clId="{16023705-13D6-4BCE-9E16-1090FE5AB91F}" dt="2024-08-30T03:54:42.022" v="14827" actId="21"/>
        <pc:sldMkLst>
          <pc:docMk/>
          <pc:sldMk cId="610915744" sldId="2146847956"/>
        </pc:sldMkLst>
        <pc:spChg chg="mod">
          <ac:chgData name="中野 勝仁_21150" userId="b6a02f5d-4509-4b11-a081-bb6b553f649e" providerId="ADAL" clId="{16023705-13D6-4BCE-9E16-1090FE5AB91F}" dt="2024-08-29T08:27:16.189" v="5606" actId="14100"/>
          <ac:spMkLst>
            <pc:docMk/>
            <pc:sldMk cId="610915744" sldId="2146847956"/>
            <ac:spMk id="2" creationId="{9ED07F88-2533-5719-1F31-661EB58914A9}"/>
          </ac:spMkLst>
        </pc:spChg>
        <pc:spChg chg="mod">
          <ac:chgData name="中野 勝仁_21150" userId="b6a02f5d-4509-4b11-a081-bb6b553f649e" providerId="ADAL" clId="{16023705-13D6-4BCE-9E16-1090FE5AB91F}" dt="2024-08-30T03:50:59.592" v="14766"/>
          <ac:spMkLst>
            <pc:docMk/>
            <pc:sldMk cId="610915744" sldId="2146847956"/>
            <ac:spMk id="6" creationId="{4763D912-846E-CD53-5422-50BC852B1DE7}"/>
          </ac:spMkLst>
        </pc:spChg>
        <pc:spChg chg="mod">
          <ac:chgData name="中野 勝仁_21150" userId="b6a02f5d-4509-4b11-a081-bb6b553f649e" providerId="ADAL" clId="{16023705-13D6-4BCE-9E16-1090FE5AB91F}" dt="2024-08-30T03:51:03.224" v="14771"/>
          <ac:spMkLst>
            <pc:docMk/>
            <pc:sldMk cId="610915744" sldId="2146847956"/>
            <ac:spMk id="8" creationId="{B43D0241-8356-C244-48B6-15458993E3CD}"/>
          </ac:spMkLst>
        </pc:spChg>
        <pc:spChg chg="del">
          <ac:chgData name="中野 勝仁_21150" userId="b6a02f5d-4509-4b11-a081-bb6b553f649e" providerId="ADAL" clId="{16023705-13D6-4BCE-9E16-1090FE5AB91F}" dt="2024-08-29T08:25:03.024" v="5410" actId="478"/>
          <ac:spMkLst>
            <pc:docMk/>
            <pc:sldMk cId="610915744" sldId="2146847956"/>
            <ac:spMk id="11" creationId="{7DA6786C-EA31-30B5-94AC-73D50EEA15EA}"/>
          </ac:spMkLst>
        </pc:spChg>
        <pc:spChg chg="mod">
          <ac:chgData name="中野 勝仁_21150" userId="b6a02f5d-4509-4b11-a081-bb6b553f649e" providerId="ADAL" clId="{16023705-13D6-4BCE-9E16-1090FE5AB91F}" dt="2024-08-29T08:26:57.952" v="5602" actId="1076"/>
          <ac:spMkLst>
            <pc:docMk/>
            <pc:sldMk cId="610915744" sldId="2146847956"/>
            <ac:spMk id="12" creationId="{14D85E5C-0739-7420-11F7-F216F436AC96}"/>
          </ac:spMkLst>
        </pc:spChg>
        <pc:picChg chg="add mod ord">
          <ac:chgData name="中野 勝仁_21150" userId="b6a02f5d-4509-4b11-a081-bb6b553f649e" providerId="ADAL" clId="{16023705-13D6-4BCE-9E16-1090FE5AB91F}" dt="2024-08-29T08:24:51.381" v="5407" actId="167"/>
          <ac:picMkLst>
            <pc:docMk/>
            <pc:sldMk cId="610915744" sldId="2146847956"/>
            <ac:picMk id="4" creationId="{A5E07249-E63F-2C3A-0999-6730738FE9AB}"/>
          </ac:picMkLst>
        </pc:picChg>
        <pc:picChg chg="add del mod">
          <ac:chgData name="中野 勝仁_21150" userId="b6a02f5d-4509-4b11-a081-bb6b553f649e" providerId="ADAL" clId="{16023705-13D6-4BCE-9E16-1090FE5AB91F}" dt="2024-08-29T08:56:19.907" v="6250" actId="21"/>
          <ac:picMkLst>
            <pc:docMk/>
            <pc:sldMk cId="610915744" sldId="2146847956"/>
            <ac:picMk id="15" creationId="{6DE4FACB-80F5-5BD1-BABB-C97213AA946E}"/>
          </ac:picMkLst>
        </pc:picChg>
        <pc:picChg chg="add del mod">
          <ac:chgData name="中野 勝仁_21150" userId="b6a02f5d-4509-4b11-a081-bb6b553f649e" providerId="ADAL" clId="{16023705-13D6-4BCE-9E16-1090FE5AB91F}" dt="2024-08-29T09:04:46.601" v="6739" actId="21"/>
          <ac:picMkLst>
            <pc:docMk/>
            <pc:sldMk cId="610915744" sldId="2146847956"/>
            <ac:picMk id="16" creationId="{6A7AF27D-9A34-9650-A954-088A4739FA20}"/>
          </ac:picMkLst>
        </pc:picChg>
        <pc:picChg chg="add del mod">
          <ac:chgData name="中野 勝仁_21150" userId="b6a02f5d-4509-4b11-a081-bb6b553f649e" providerId="ADAL" clId="{16023705-13D6-4BCE-9E16-1090FE5AB91F}" dt="2024-08-30T03:54:42.022" v="14827" actId="21"/>
          <ac:picMkLst>
            <pc:docMk/>
            <pc:sldMk cId="610915744" sldId="2146847956"/>
            <ac:picMk id="30" creationId="{B8F3A845-3563-CE04-DF42-9545EBF8788B}"/>
          </ac:picMkLst>
        </pc:picChg>
        <pc:picChg chg="add del">
          <ac:chgData name="中野 勝仁_21150" userId="b6a02f5d-4509-4b11-a081-bb6b553f649e" providerId="ADAL" clId="{16023705-13D6-4BCE-9E16-1090FE5AB91F}" dt="2024-08-29T08:24:16.939" v="5401" actId="478"/>
          <ac:picMkLst>
            <pc:docMk/>
            <pc:sldMk cId="610915744" sldId="2146847956"/>
            <ac:picMk id="31" creationId="{15839372-BA1F-4764-416F-9F10140AE113}"/>
          </ac:picMkLst>
        </pc:picChg>
        <pc:picChg chg="mod">
          <ac:chgData name="中野 勝仁_21150" userId="b6a02f5d-4509-4b11-a081-bb6b553f649e" providerId="ADAL" clId="{16023705-13D6-4BCE-9E16-1090FE5AB91F}" dt="2024-08-29T08:24:15.094" v="5400" actId="1076"/>
          <ac:picMkLst>
            <pc:docMk/>
            <pc:sldMk cId="610915744" sldId="2146847956"/>
            <ac:picMk id="32" creationId="{B81890E4-DC33-B49E-E6CB-5683B4A9AE20}"/>
          </ac:picMkLst>
        </pc:picChg>
        <pc:cxnChg chg="mod">
          <ac:chgData name="中野 勝仁_21150" userId="b6a02f5d-4509-4b11-a081-bb6b553f649e" providerId="ADAL" clId="{16023705-13D6-4BCE-9E16-1090FE5AB91F}" dt="2024-08-29T08:26:57.952" v="5602" actId="1076"/>
          <ac:cxnSpMkLst>
            <pc:docMk/>
            <pc:sldMk cId="610915744" sldId="2146847956"/>
            <ac:cxnSpMk id="13" creationId="{3667975F-8147-42CE-207D-21C7E800AEB6}"/>
          </ac:cxnSpMkLst>
        </pc:cxnChg>
      </pc:sldChg>
      <pc:sldChg chg="addSp delSp modSp add mod">
        <pc:chgData name="中野 勝仁_21150" userId="b6a02f5d-4509-4b11-a081-bb6b553f649e" providerId="ADAL" clId="{16023705-13D6-4BCE-9E16-1090FE5AB91F}" dt="2024-08-30T03:52:08.204" v="14792"/>
        <pc:sldMkLst>
          <pc:docMk/>
          <pc:sldMk cId="1576450190" sldId="2146847957"/>
        </pc:sldMkLst>
        <pc:spChg chg="mod ord">
          <ac:chgData name="中野 勝仁_21150" userId="b6a02f5d-4509-4b11-a081-bb6b553f649e" providerId="ADAL" clId="{16023705-13D6-4BCE-9E16-1090FE5AB91F}" dt="2024-08-29T09:19:19.224" v="7210" actId="1036"/>
          <ac:spMkLst>
            <pc:docMk/>
            <pc:sldMk cId="1576450190" sldId="2146847957"/>
            <ac:spMk id="2" creationId="{9ED07F88-2533-5719-1F31-661EB58914A9}"/>
          </ac:spMkLst>
        </pc:spChg>
        <pc:spChg chg="mod ord">
          <ac:chgData name="中野 勝仁_21150" userId="b6a02f5d-4509-4b11-a081-bb6b553f649e" providerId="ADAL" clId="{16023705-13D6-4BCE-9E16-1090FE5AB91F}" dt="2024-08-29T09:12:13.620" v="6791" actId="1035"/>
          <ac:spMkLst>
            <pc:docMk/>
            <pc:sldMk cId="1576450190" sldId="2146847957"/>
            <ac:spMk id="5" creationId="{B3E26C05-E484-E096-3C5D-9D833B6BD827}"/>
          </ac:spMkLst>
        </pc:spChg>
        <pc:spChg chg="mod">
          <ac:chgData name="中野 勝仁_21150" userId="b6a02f5d-4509-4b11-a081-bb6b553f649e" providerId="ADAL" clId="{16023705-13D6-4BCE-9E16-1090FE5AB91F}" dt="2024-08-30T03:52:04.300" v="14787"/>
          <ac:spMkLst>
            <pc:docMk/>
            <pc:sldMk cId="1576450190" sldId="2146847957"/>
            <ac:spMk id="6" creationId="{4763D912-846E-CD53-5422-50BC852B1DE7}"/>
          </ac:spMkLst>
        </pc:spChg>
        <pc:spChg chg="mod">
          <ac:chgData name="中野 勝仁_21150" userId="b6a02f5d-4509-4b11-a081-bb6b553f649e" providerId="ADAL" clId="{16023705-13D6-4BCE-9E16-1090FE5AB91F}" dt="2024-08-30T03:52:08.204" v="14792"/>
          <ac:spMkLst>
            <pc:docMk/>
            <pc:sldMk cId="1576450190" sldId="2146847957"/>
            <ac:spMk id="8" creationId="{B43D0241-8356-C244-48B6-15458993E3CD}"/>
          </ac:spMkLst>
        </pc:spChg>
        <pc:spChg chg="add mod">
          <ac:chgData name="中野 勝仁_21150" userId="b6a02f5d-4509-4b11-a081-bb6b553f649e" providerId="ADAL" clId="{16023705-13D6-4BCE-9E16-1090FE5AB91F}" dt="2024-08-29T09:06:35.004" v="6753" actId="1035"/>
          <ac:spMkLst>
            <pc:docMk/>
            <pc:sldMk cId="1576450190" sldId="2146847957"/>
            <ac:spMk id="11" creationId="{2DBDFD79-758D-2ED3-B3CA-453C788BDFDC}"/>
          </ac:spMkLst>
        </pc:spChg>
        <pc:spChg chg="add mod">
          <ac:chgData name="中野 勝仁_21150" userId="b6a02f5d-4509-4b11-a081-bb6b553f649e" providerId="ADAL" clId="{16023705-13D6-4BCE-9E16-1090FE5AB91F}" dt="2024-08-29T09:07:02.001" v="6764" actId="1037"/>
          <ac:spMkLst>
            <pc:docMk/>
            <pc:sldMk cId="1576450190" sldId="2146847957"/>
            <ac:spMk id="15" creationId="{819812B3-3CE8-E21B-5E61-338D8E47E701}"/>
          </ac:spMkLst>
        </pc:spChg>
        <pc:spChg chg="add mod">
          <ac:chgData name="中野 勝仁_21150" userId="b6a02f5d-4509-4b11-a081-bb6b553f649e" providerId="ADAL" clId="{16023705-13D6-4BCE-9E16-1090FE5AB91F}" dt="2024-08-29T09:12:34.284" v="6805" actId="1035"/>
          <ac:spMkLst>
            <pc:docMk/>
            <pc:sldMk cId="1576450190" sldId="2146847957"/>
            <ac:spMk id="36" creationId="{F7C539A0-F94C-1CE7-8856-5882BB022B23}"/>
          </ac:spMkLst>
        </pc:spChg>
        <pc:picChg chg="del">
          <ac:chgData name="中野 勝仁_21150" userId="b6a02f5d-4509-4b11-a081-bb6b553f649e" providerId="ADAL" clId="{16023705-13D6-4BCE-9E16-1090FE5AB91F}" dt="2024-08-29T09:04:49.256" v="6740" actId="478"/>
          <ac:picMkLst>
            <pc:docMk/>
            <pc:sldMk cId="1576450190" sldId="2146847957"/>
            <ac:picMk id="4" creationId="{BABC7FB8-91AA-801C-1EC9-08E4C5EC86E2}"/>
          </ac:picMkLst>
        </pc:picChg>
        <pc:picChg chg="add del mod">
          <ac:chgData name="中野 勝仁_21150" userId="b6a02f5d-4509-4b11-a081-bb6b553f649e" providerId="ADAL" clId="{16023705-13D6-4BCE-9E16-1090FE5AB91F}" dt="2024-08-29T09:04:33.957" v="6735" actId="21"/>
          <ac:picMkLst>
            <pc:docMk/>
            <pc:sldMk cId="1576450190" sldId="2146847957"/>
            <ac:picMk id="7" creationId="{6A7AF27D-9A34-9650-A954-088A4739FA20}"/>
          </ac:picMkLst>
        </pc:picChg>
        <pc:picChg chg="add mod">
          <ac:chgData name="中野 勝仁_21150" userId="b6a02f5d-4509-4b11-a081-bb6b553f649e" providerId="ADAL" clId="{16023705-13D6-4BCE-9E16-1090FE5AB91F}" dt="2024-08-29T09:11:26.805" v="6781" actId="1076"/>
          <ac:picMkLst>
            <pc:docMk/>
            <pc:sldMk cId="1576450190" sldId="2146847957"/>
            <ac:picMk id="10" creationId="{E192A787-FB5C-1BAD-E2B2-DF62B77F9E84}"/>
          </ac:picMkLst>
        </pc:picChg>
        <pc:picChg chg="add mod ord">
          <ac:chgData name="中野 勝仁_21150" userId="b6a02f5d-4509-4b11-a081-bb6b553f649e" providerId="ADAL" clId="{16023705-13D6-4BCE-9E16-1090FE5AB91F}" dt="2024-08-29T09:04:51.644" v="6742" actId="167"/>
          <ac:picMkLst>
            <pc:docMk/>
            <pc:sldMk cId="1576450190" sldId="2146847957"/>
            <ac:picMk id="16" creationId="{6A7AF27D-9A34-9650-A954-088A4739FA20}"/>
          </ac:picMkLst>
        </pc:picChg>
        <pc:picChg chg="add mod modCrop">
          <ac:chgData name="中野 勝仁_21150" userId="b6a02f5d-4509-4b11-a081-bb6b553f649e" providerId="ADAL" clId="{16023705-13D6-4BCE-9E16-1090FE5AB91F}" dt="2024-08-29T09:11:23.344" v="6780" actId="1076"/>
          <ac:picMkLst>
            <pc:docMk/>
            <pc:sldMk cId="1576450190" sldId="2146847957"/>
            <ac:picMk id="29" creationId="{4C0D9D6E-240B-BB2E-B306-65ED3843E3FB}"/>
          </ac:picMkLst>
        </pc:picChg>
        <pc:cxnChg chg="add mod">
          <ac:chgData name="中野 勝仁_21150" userId="b6a02f5d-4509-4b11-a081-bb6b553f649e" providerId="ADAL" clId="{16023705-13D6-4BCE-9E16-1090FE5AB91F}" dt="2024-08-29T09:11:41.011" v="6783" actId="14100"/>
          <ac:cxnSpMkLst>
            <pc:docMk/>
            <pc:sldMk cId="1576450190" sldId="2146847957"/>
            <ac:cxnSpMk id="12" creationId="{A16E879E-7395-5898-8D84-EB962B40A41A}"/>
          </ac:cxnSpMkLst>
        </pc:cxnChg>
        <pc:cxnChg chg="add mod">
          <ac:chgData name="中野 勝仁_21150" userId="b6a02f5d-4509-4b11-a081-bb6b553f649e" providerId="ADAL" clId="{16023705-13D6-4BCE-9E16-1090FE5AB91F}" dt="2024-08-29T09:11:26.805" v="6781" actId="1076"/>
          <ac:cxnSpMkLst>
            <pc:docMk/>
            <pc:sldMk cId="1576450190" sldId="2146847957"/>
            <ac:cxnSpMk id="17" creationId="{47803440-B9A5-8EE6-6160-260F0402CFE3}"/>
          </ac:cxnSpMkLst>
        </pc:cxnChg>
        <pc:cxnChg chg="add mod">
          <ac:chgData name="中野 勝仁_21150" userId="b6a02f5d-4509-4b11-a081-bb6b553f649e" providerId="ADAL" clId="{16023705-13D6-4BCE-9E16-1090FE5AB91F}" dt="2024-08-29T09:12:50.102" v="6811" actId="14100"/>
          <ac:cxnSpMkLst>
            <pc:docMk/>
            <pc:sldMk cId="1576450190" sldId="2146847957"/>
            <ac:cxnSpMk id="34" creationId="{C55B2551-C64B-9662-6AD7-E65D82009A7E}"/>
          </ac:cxnSpMkLst>
        </pc:cxnChg>
      </pc:sldChg>
      <pc:sldChg chg="addSp delSp modSp add mod">
        <pc:chgData name="中野 勝仁_21150" userId="b6a02f5d-4509-4b11-a081-bb6b553f649e" providerId="ADAL" clId="{16023705-13D6-4BCE-9E16-1090FE5AB91F}" dt="2024-08-30T03:58:32.388" v="14916"/>
        <pc:sldMkLst>
          <pc:docMk/>
          <pc:sldMk cId="3545991944" sldId="2146847958"/>
        </pc:sldMkLst>
        <pc:spChg chg="mod">
          <ac:chgData name="中野 勝仁_21150" userId="b6a02f5d-4509-4b11-a081-bb6b553f649e" providerId="ADAL" clId="{16023705-13D6-4BCE-9E16-1090FE5AB91F}" dt="2024-08-30T03:58:28.998" v="14912"/>
          <ac:spMkLst>
            <pc:docMk/>
            <pc:sldMk cId="3545991944" sldId="2146847958"/>
            <ac:spMk id="6" creationId="{4763D912-846E-CD53-5422-50BC852B1DE7}"/>
          </ac:spMkLst>
        </pc:spChg>
        <pc:spChg chg="mod">
          <ac:chgData name="中野 勝仁_21150" userId="b6a02f5d-4509-4b11-a081-bb6b553f649e" providerId="ADAL" clId="{16023705-13D6-4BCE-9E16-1090FE5AB91F}" dt="2024-08-30T03:58:32.388" v="14916"/>
          <ac:spMkLst>
            <pc:docMk/>
            <pc:sldMk cId="3545991944" sldId="2146847958"/>
            <ac:spMk id="8" creationId="{B43D0241-8356-C244-48B6-15458993E3CD}"/>
          </ac:spMkLst>
        </pc:spChg>
        <pc:spChg chg="del">
          <ac:chgData name="中野 勝仁_21150" userId="b6a02f5d-4509-4b11-a081-bb6b553f649e" providerId="ADAL" clId="{16023705-13D6-4BCE-9E16-1090FE5AB91F}" dt="2024-08-29T12:32:43.609" v="7657" actId="478"/>
          <ac:spMkLst>
            <pc:docMk/>
            <pc:sldMk cId="3545991944" sldId="2146847958"/>
            <ac:spMk id="9" creationId="{8A7C3F7B-5B47-F8B0-6CAD-DC9AE456DD91}"/>
          </ac:spMkLst>
        </pc:spChg>
        <pc:spChg chg="del">
          <ac:chgData name="中野 勝仁_21150" userId="b6a02f5d-4509-4b11-a081-bb6b553f649e" providerId="ADAL" clId="{16023705-13D6-4BCE-9E16-1090FE5AB91F}" dt="2024-08-29T12:32:42.148" v="7656" actId="478"/>
          <ac:spMkLst>
            <pc:docMk/>
            <pc:sldMk cId="3545991944" sldId="2146847958"/>
            <ac:spMk id="15" creationId="{AB2A1383-6A38-649F-5772-3CBB379390A8}"/>
          </ac:spMkLst>
        </pc:spChg>
        <pc:spChg chg="add del mod">
          <ac:chgData name="中野 勝仁_21150" userId="b6a02f5d-4509-4b11-a081-bb6b553f649e" providerId="ADAL" clId="{16023705-13D6-4BCE-9E16-1090FE5AB91F}" dt="2024-08-29T21:32:35.465" v="8725" actId="21"/>
          <ac:spMkLst>
            <pc:docMk/>
            <pc:sldMk cId="3545991944" sldId="2146847958"/>
            <ac:spMk id="18" creationId="{1AB07753-D9E8-EC6F-5963-24100BDCCEE9}"/>
          </ac:spMkLst>
        </pc:spChg>
        <pc:spChg chg="mod">
          <ac:chgData name="中野 勝仁_21150" userId="b6a02f5d-4509-4b11-a081-bb6b553f649e" providerId="ADAL" clId="{16023705-13D6-4BCE-9E16-1090FE5AB91F}" dt="2024-08-29T21:10:12.394" v="7726" actId="1036"/>
          <ac:spMkLst>
            <pc:docMk/>
            <pc:sldMk cId="3545991944" sldId="2146847958"/>
            <ac:spMk id="19" creationId="{AD8B0ADB-9452-E67E-CFE0-19CF01B0FA21}"/>
          </ac:spMkLst>
        </pc:spChg>
        <pc:spChg chg="mod">
          <ac:chgData name="中野 勝仁_21150" userId="b6a02f5d-4509-4b11-a081-bb6b553f649e" providerId="ADAL" clId="{16023705-13D6-4BCE-9E16-1090FE5AB91F}" dt="2024-08-29T21:10:21.984" v="7728" actId="14100"/>
          <ac:spMkLst>
            <pc:docMk/>
            <pc:sldMk cId="3545991944" sldId="2146847958"/>
            <ac:spMk id="24" creationId="{34AAA2C1-6C91-74B2-73E9-8E29A50E2DA9}"/>
          </ac:spMkLst>
        </pc:spChg>
        <pc:spChg chg="mod">
          <ac:chgData name="中野 勝仁_21150" userId="b6a02f5d-4509-4b11-a081-bb6b553f649e" providerId="ADAL" clId="{16023705-13D6-4BCE-9E16-1090FE5AB91F}" dt="2024-08-29T21:37:31.441" v="9163"/>
          <ac:spMkLst>
            <pc:docMk/>
            <pc:sldMk cId="3545991944" sldId="2146847958"/>
            <ac:spMk id="26" creationId="{1AB07753-D9E8-EC6F-5963-24100BDCCEE9}"/>
          </ac:spMkLst>
        </pc:spChg>
        <pc:spChg chg="mod">
          <ac:chgData name="中野 勝仁_21150" userId="b6a02f5d-4509-4b11-a081-bb6b553f649e" providerId="ADAL" clId="{16023705-13D6-4BCE-9E16-1090FE5AB91F}" dt="2024-08-29T21:10:37.404" v="7730" actId="14100"/>
          <ac:spMkLst>
            <pc:docMk/>
            <pc:sldMk cId="3545991944" sldId="2146847958"/>
            <ac:spMk id="30" creationId="{BF5B66E7-4ED0-AE3D-8EBA-ECD15892F2AE}"/>
          </ac:spMkLst>
        </pc:spChg>
        <pc:picChg chg="add del">
          <ac:chgData name="中野 勝仁_21150" userId="b6a02f5d-4509-4b11-a081-bb6b553f649e" providerId="ADAL" clId="{16023705-13D6-4BCE-9E16-1090FE5AB91F}" dt="2024-08-29T12:37:39.443" v="7659" actId="22"/>
          <ac:picMkLst>
            <pc:docMk/>
            <pc:sldMk cId="3545991944" sldId="2146847958"/>
            <ac:picMk id="3" creationId="{3FBAFACB-84EF-04C1-BF75-C05FCDC5B19E}"/>
          </ac:picMkLst>
        </pc:picChg>
        <pc:picChg chg="add mod ord modCrop">
          <ac:chgData name="中野 勝仁_21150" userId="b6a02f5d-4509-4b11-a081-bb6b553f649e" providerId="ADAL" clId="{16023705-13D6-4BCE-9E16-1090FE5AB91F}" dt="2024-08-29T21:10:07.679" v="7721" actId="167"/>
          <ac:picMkLst>
            <pc:docMk/>
            <pc:sldMk cId="3545991944" sldId="2146847958"/>
            <ac:picMk id="5" creationId="{8941BF9E-8294-D7D7-46CE-DD88BE1BD912}"/>
          </ac:picMkLst>
        </pc:picChg>
        <pc:picChg chg="del">
          <ac:chgData name="中野 勝仁_21150" userId="b6a02f5d-4509-4b11-a081-bb6b553f649e" providerId="ADAL" clId="{16023705-13D6-4BCE-9E16-1090FE5AB91F}" dt="2024-08-29T21:09:31.888" v="7712" actId="478"/>
          <ac:picMkLst>
            <pc:docMk/>
            <pc:sldMk cId="3545991944" sldId="2146847958"/>
            <ac:picMk id="7" creationId="{036CD1C6-8BD3-5559-A07E-4A22F2C9EDAB}"/>
          </ac:picMkLst>
        </pc:picChg>
        <pc:picChg chg="del">
          <ac:chgData name="中野 勝仁_21150" userId="b6a02f5d-4509-4b11-a081-bb6b553f649e" providerId="ADAL" clId="{16023705-13D6-4BCE-9E16-1090FE5AB91F}" dt="2024-08-29T12:32:39.546" v="7653" actId="478"/>
          <ac:picMkLst>
            <pc:docMk/>
            <pc:sldMk cId="3545991944" sldId="2146847958"/>
            <ac:picMk id="11" creationId="{D83A3876-BDE2-3544-721D-DA2C23D0E882}"/>
          </ac:picMkLst>
        </pc:picChg>
        <pc:picChg chg="add del mod ord">
          <ac:chgData name="中野 勝仁_21150" userId="b6a02f5d-4509-4b11-a081-bb6b553f649e" providerId="ADAL" clId="{16023705-13D6-4BCE-9E16-1090FE5AB91F}" dt="2024-08-29T21:09:48.485" v="7716" actId="1076"/>
          <ac:picMkLst>
            <pc:docMk/>
            <pc:sldMk cId="3545991944" sldId="2146847958"/>
            <ac:picMk id="13" creationId="{E9DD94BB-EF67-0E16-06D0-69E352043632}"/>
          </ac:picMkLst>
        </pc:picChg>
        <pc:picChg chg="del mod">
          <ac:chgData name="中野 勝仁_21150" userId="b6a02f5d-4509-4b11-a081-bb6b553f649e" providerId="ADAL" clId="{16023705-13D6-4BCE-9E16-1090FE5AB91F}" dt="2024-08-29T21:09:26.762" v="7710" actId="478"/>
          <ac:picMkLst>
            <pc:docMk/>
            <pc:sldMk cId="3545991944" sldId="2146847958"/>
            <ac:picMk id="23" creationId="{6F1F5D91-87C8-4409-909C-AFA895AF6F1F}"/>
          </ac:picMkLst>
        </pc:picChg>
        <pc:cxnChg chg="del mod">
          <ac:chgData name="中野 勝仁_21150" userId="b6a02f5d-4509-4b11-a081-bb6b553f649e" providerId="ADAL" clId="{16023705-13D6-4BCE-9E16-1090FE5AB91F}" dt="2024-08-29T12:32:40.491" v="7654" actId="478"/>
          <ac:cxnSpMkLst>
            <pc:docMk/>
            <pc:sldMk cId="3545991944" sldId="2146847958"/>
            <ac:cxnSpMk id="10" creationId="{71A6C805-F02E-D407-B33D-3E08F6CFDD92}"/>
          </ac:cxnSpMkLst>
        </pc:cxnChg>
        <pc:cxnChg chg="del mod">
          <ac:chgData name="中野 勝仁_21150" userId="b6a02f5d-4509-4b11-a081-bb6b553f649e" providerId="ADAL" clId="{16023705-13D6-4BCE-9E16-1090FE5AB91F}" dt="2024-08-29T12:32:41.146" v="7655" actId="478"/>
          <ac:cxnSpMkLst>
            <pc:docMk/>
            <pc:sldMk cId="3545991944" sldId="2146847958"/>
            <ac:cxnSpMk id="16" creationId="{8735E36F-3597-9BCE-F049-35CA3B650155}"/>
          </ac:cxnSpMkLst>
        </pc:cxnChg>
        <pc:cxnChg chg="mod">
          <ac:chgData name="中野 勝仁_21150" userId="b6a02f5d-4509-4b11-a081-bb6b553f649e" providerId="ADAL" clId="{16023705-13D6-4BCE-9E16-1090FE5AB91F}" dt="2024-08-29T21:10:21.984" v="7728" actId="14100"/>
          <ac:cxnSpMkLst>
            <pc:docMk/>
            <pc:sldMk cId="3545991944" sldId="2146847958"/>
            <ac:cxnSpMk id="20" creationId="{CB9CDCC1-347A-AB52-A0F9-89F89A05B556}"/>
          </ac:cxnSpMkLst>
        </pc:cxnChg>
        <pc:cxnChg chg="mod">
          <ac:chgData name="中野 勝仁_21150" userId="b6a02f5d-4509-4b11-a081-bb6b553f649e" providerId="ADAL" clId="{16023705-13D6-4BCE-9E16-1090FE5AB91F}" dt="2024-08-29T21:10:47.456" v="7731" actId="14100"/>
          <ac:cxnSpMkLst>
            <pc:docMk/>
            <pc:sldMk cId="3545991944" sldId="2146847958"/>
            <ac:cxnSpMk id="31" creationId="{14B6846A-257B-9951-FC87-4CF17C6E0C44}"/>
          </ac:cxnSpMkLst>
        </pc:cxnChg>
      </pc:sldChg>
      <pc:sldChg chg="addSp delSp modSp add del mod">
        <pc:chgData name="中野 勝仁_21150" userId="b6a02f5d-4509-4b11-a081-bb6b553f649e" providerId="ADAL" clId="{16023705-13D6-4BCE-9E16-1090FE5AB91F}" dt="2024-08-29T21:17:59.732" v="8146" actId="2696"/>
        <pc:sldMkLst>
          <pc:docMk/>
          <pc:sldMk cId="4217350842" sldId="2146847959"/>
        </pc:sldMkLst>
        <pc:picChg chg="add del mod modCrop">
          <ac:chgData name="中野 勝仁_21150" userId="b6a02f5d-4509-4b11-a081-bb6b553f649e" providerId="ADAL" clId="{16023705-13D6-4BCE-9E16-1090FE5AB91F}" dt="2024-08-29T21:15:35.879" v="8122" actId="21"/>
          <ac:picMkLst>
            <pc:docMk/>
            <pc:sldMk cId="4217350842" sldId="2146847959"/>
            <ac:picMk id="3" creationId="{F7514360-9741-FDC4-6948-64D138AE99AB}"/>
          </ac:picMkLst>
        </pc:picChg>
        <pc:picChg chg="del">
          <ac:chgData name="中野 勝仁_21150" userId="b6a02f5d-4509-4b11-a081-bb6b553f649e" providerId="ADAL" clId="{16023705-13D6-4BCE-9E16-1090FE5AB91F}" dt="2024-08-29T12:38:19.651" v="7664" actId="478"/>
          <ac:picMkLst>
            <pc:docMk/>
            <pc:sldMk cId="4217350842" sldId="2146847959"/>
            <ac:picMk id="5" creationId="{8941BF9E-8294-D7D7-46CE-DD88BE1BD912}"/>
          </ac:picMkLst>
        </pc:picChg>
      </pc:sldChg>
      <pc:sldChg chg="addSp delSp modSp add del mod">
        <pc:chgData name="中野 勝仁_21150" userId="b6a02f5d-4509-4b11-a081-bb6b553f649e" providerId="ADAL" clId="{16023705-13D6-4BCE-9E16-1090FE5AB91F}" dt="2024-08-29T21:18:09.362" v="8148" actId="2696"/>
        <pc:sldMkLst>
          <pc:docMk/>
          <pc:sldMk cId="2568160388" sldId="2146847960"/>
        </pc:sldMkLst>
        <pc:picChg chg="add mod modCrop">
          <ac:chgData name="中野 勝仁_21150" userId="b6a02f5d-4509-4b11-a081-bb6b553f649e" providerId="ADAL" clId="{16023705-13D6-4BCE-9E16-1090FE5AB91F}" dt="2024-08-29T21:07:08.852" v="7689" actId="732"/>
          <ac:picMkLst>
            <pc:docMk/>
            <pc:sldMk cId="2568160388" sldId="2146847960"/>
            <ac:picMk id="3" creationId="{56069792-80FA-1826-597A-544C5F5C962F}"/>
          </ac:picMkLst>
        </pc:picChg>
        <pc:picChg chg="del">
          <ac:chgData name="中野 勝仁_21150" userId="b6a02f5d-4509-4b11-a081-bb6b553f649e" providerId="ADAL" clId="{16023705-13D6-4BCE-9E16-1090FE5AB91F}" dt="2024-08-29T12:38:35.033" v="7666" actId="478"/>
          <ac:picMkLst>
            <pc:docMk/>
            <pc:sldMk cId="2568160388" sldId="2146847960"/>
            <ac:picMk id="5" creationId="{8941BF9E-8294-D7D7-46CE-DD88BE1BD912}"/>
          </ac:picMkLst>
        </pc:picChg>
      </pc:sldChg>
      <pc:sldChg chg="addSp delSp modSp add del mod">
        <pc:chgData name="中野 勝仁_21150" userId="b6a02f5d-4509-4b11-a081-bb6b553f649e" providerId="ADAL" clId="{16023705-13D6-4BCE-9E16-1090FE5AB91F}" dt="2024-08-29T21:18:06.261" v="8147" actId="2696"/>
        <pc:sldMkLst>
          <pc:docMk/>
          <pc:sldMk cId="2154963887" sldId="2146847961"/>
        </pc:sldMkLst>
        <pc:picChg chg="add del mod modCrop">
          <ac:chgData name="中野 勝仁_21150" userId="b6a02f5d-4509-4b11-a081-bb6b553f649e" providerId="ADAL" clId="{16023705-13D6-4BCE-9E16-1090FE5AB91F}" dt="2024-08-29T21:16:29.588" v="8131" actId="21"/>
          <ac:picMkLst>
            <pc:docMk/>
            <pc:sldMk cId="2154963887" sldId="2146847961"/>
            <ac:picMk id="3" creationId="{5809D677-CB1D-412E-E4F1-F3B34C65A0FF}"/>
          </ac:picMkLst>
        </pc:picChg>
        <pc:picChg chg="del">
          <ac:chgData name="中野 勝仁_21150" userId="b6a02f5d-4509-4b11-a081-bb6b553f649e" providerId="ADAL" clId="{16023705-13D6-4BCE-9E16-1090FE5AB91F}" dt="2024-08-29T12:38:52.027" v="7668" actId="478"/>
          <ac:picMkLst>
            <pc:docMk/>
            <pc:sldMk cId="2154963887" sldId="2146847961"/>
            <ac:picMk id="5" creationId="{8941BF9E-8294-D7D7-46CE-DD88BE1BD912}"/>
          </ac:picMkLst>
        </pc:picChg>
        <pc:picChg chg="add mod modCrop">
          <ac:chgData name="中野 勝仁_21150" userId="b6a02f5d-4509-4b11-a081-bb6b553f649e" providerId="ADAL" clId="{16023705-13D6-4BCE-9E16-1090FE5AB91F}" dt="2024-08-29T21:07:55.535" v="7694" actId="1076"/>
          <ac:picMkLst>
            <pc:docMk/>
            <pc:sldMk cId="2154963887" sldId="2146847961"/>
            <ac:picMk id="9" creationId="{3EADF114-C4AD-3034-D885-886102BAC1E3}"/>
          </ac:picMkLst>
        </pc:picChg>
      </pc:sldChg>
      <pc:sldChg chg="addSp delSp modSp add mod">
        <pc:chgData name="中野 勝仁_21150" userId="b6a02f5d-4509-4b11-a081-bb6b553f649e" providerId="ADAL" clId="{16023705-13D6-4BCE-9E16-1090FE5AB91F}" dt="2024-08-30T03:58:39.621" v="14924"/>
        <pc:sldMkLst>
          <pc:docMk/>
          <pc:sldMk cId="911690076" sldId="2146847962"/>
        </pc:sldMkLst>
        <pc:spChg chg="add del mod">
          <ac:chgData name="中野 勝仁_21150" userId="b6a02f5d-4509-4b11-a081-bb6b553f649e" providerId="ADAL" clId="{16023705-13D6-4BCE-9E16-1090FE5AB91F}" dt="2024-08-29T21:32:56.249" v="8732" actId="21"/>
          <ac:spMkLst>
            <pc:docMk/>
            <pc:sldMk cId="911690076" sldId="2146847962"/>
            <ac:spMk id="4" creationId="{1AB07753-D9E8-EC6F-5963-24100BDCCEE9}"/>
          </ac:spMkLst>
        </pc:spChg>
        <pc:spChg chg="mod">
          <ac:chgData name="中野 勝仁_21150" userId="b6a02f5d-4509-4b11-a081-bb6b553f649e" providerId="ADAL" clId="{16023705-13D6-4BCE-9E16-1090FE5AB91F}" dt="2024-08-30T03:58:36.707" v="14920"/>
          <ac:spMkLst>
            <pc:docMk/>
            <pc:sldMk cId="911690076" sldId="2146847962"/>
            <ac:spMk id="6" creationId="{4763D912-846E-CD53-5422-50BC852B1DE7}"/>
          </ac:spMkLst>
        </pc:spChg>
        <pc:spChg chg="mod">
          <ac:chgData name="中野 勝仁_21150" userId="b6a02f5d-4509-4b11-a081-bb6b553f649e" providerId="ADAL" clId="{16023705-13D6-4BCE-9E16-1090FE5AB91F}" dt="2024-08-30T03:58:39.621" v="14924"/>
          <ac:spMkLst>
            <pc:docMk/>
            <pc:sldMk cId="911690076" sldId="2146847962"/>
            <ac:spMk id="8" creationId="{B43D0241-8356-C244-48B6-15458993E3CD}"/>
          </ac:spMkLst>
        </pc:spChg>
        <pc:spChg chg="add mod">
          <ac:chgData name="中野 勝仁_21150" userId="b6a02f5d-4509-4b11-a081-bb6b553f649e" providerId="ADAL" clId="{16023705-13D6-4BCE-9E16-1090FE5AB91F}" dt="2024-08-29T21:37:26.317" v="9150"/>
          <ac:spMkLst>
            <pc:docMk/>
            <pc:sldMk cId="911690076" sldId="2146847962"/>
            <ac:spMk id="18" creationId="{1AB07753-D9E8-EC6F-5963-24100BDCCEE9}"/>
          </ac:spMkLst>
        </pc:spChg>
        <pc:spChg chg="mod">
          <ac:chgData name="中野 勝仁_21150" userId="b6a02f5d-4509-4b11-a081-bb6b553f649e" providerId="ADAL" clId="{16023705-13D6-4BCE-9E16-1090FE5AB91F}" dt="2024-08-29T21:21:01.817" v="8494" actId="1076"/>
          <ac:spMkLst>
            <pc:docMk/>
            <pc:sldMk cId="911690076" sldId="2146847962"/>
            <ac:spMk id="24" creationId="{34AAA2C1-6C91-74B2-73E9-8E29A50E2DA9}"/>
          </ac:spMkLst>
        </pc:spChg>
        <pc:spChg chg="del mod">
          <ac:chgData name="中野 勝仁_21150" userId="b6a02f5d-4509-4b11-a081-bb6b553f649e" providerId="ADAL" clId="{16023705-13D6-4BCE-9E16-1090FE5AB91F}" dt="2024-08-29T21:32:27.736" v="8722" actId="21"/>
          <ac:spMkLst>
            <pc:docMk/>
            <pc:sldMk cId="911690076" sldId="2146847962"/>
            <ac:spMk id="26" creationId="{1AB07753-D9E8-EC6F-5963-24100BDCCEE9}"/>
          </ac:spMkLst>
        </pc:spChg>
        <pc:picChg chg="add mod ord">
          <ac:chgData name="中野 勝仁_21150" userId="b6a02f5d-4509-4b11-a081-bb6b553f649e" providerId="ADAL" clId="{16023705-13D6-4BCE-9E16-1090FE5AB91F}" dt="2024-08-29T21:15:50.424" v="8125" actId="167"/>
          <ac:picMkLst>
            <pc:docMk/>
            <pc:sldMk cId="911690076" sldId="2146847962"/>
            <ac:picMk id="3" creationId="{F7514360-9741-FDC4-6948-64D138AE99AB}"/>
          </ac:picMkLst>
        </pc:picChg>
        <pc:picChg chg="del">
          <ac:chgData name="中野 勝仁_21150" userId="b6a02f5d-4509-4b11-a081-bb6b553f649e" providerId="ADAL" clId="{16023705-13D6-4BCE-9E16-1090FE5AB91F}" dt="2024-08-29T21:15:52.538" v="8126" actId="478"/>
          <ac:picMkLst>
            <pc:docMk/>
            <pc:sldMk cId="911690076" sldId="2146847962"/>
            <ac:picMk id="5" creationId="{8941BF9E-8294-D7D7-46CE-DD88BE1BD912}"/>
          </ac:picMkLst>
        </pc:picChg>
        <pc:cxnChg chg="mod">
          <ac:chgData name="中野 勝仁_21150" userId="b6a02f5d-4509-4b11-a081-bb6b553f649e" providerId="ADAL" clId="{16023705-13D6-4BCE-9E16-1090FE5AB91F}" dt="2024-08-29T21:21:01.817" v="8494" actId="1076"/>
          <ac:cxnSpMkLst>
            <pc:docMk/>
            <pc:sldMk cId="911690076" sldId="2146847962"/>
            <ac:cxnSpMk id="20" creationId="{CB9CDCC1-347A-AB52-A0F9-89F89A05B556}"/>
          </ac:cxnSpMkLst>
        </pc:cxnChg>
      </pc:sldChg>
      <pc:sldChg chg="addSp delSp modSp add mod">
        <pc:chgData name="中野 勝仁_21150" userId="b6a02f5d-4509-4b11-a081-bb6b553f649e" providerId="ADAL" clId="{16023705-13D6-4BCE-9E16-1090FE5AB91F}" dt="2024-08-30T03:58:47.731" v="14932"/>
        <pc:sldMkLst>
          <pc:docMk/>
          <pc:sldMk cId="3926366829" sldId="2146847963"/>
        </pc:sldMkLst>
        <pc:spChg chg="add mod">
          <ac:chgData name="中野 勝仁_21150" userId="b6a02f5d-4509-4b11-a081-bb6b553f649e" providerId="ADAL" clId="{16023705-13D6-4BCE-9E16-1090FE5AB91F}" dt="2024-08-29T21:37:22.029" v="9137"/>
          <ac:spMkLst>
            <pc:docMk/>
            <pc:sldMk cId="3926366829" sldId="2146847963"/>
            <ac:spMk id="4" creationId="{1AB07753-D9E8-EC6F-5963-24100BDCCEE9}"/>
          </ac:spMkLst>
        </pc:spChg>
        <pc:spChg chg="mod">
          <ac:chgData name="中野 勝仁_21150" userId="b6a02f5d-4509-4b11-a081-bb6b553f649e" providerId="ADAL" clId="{16023705-13D6-4BCE-9E16-1090FE5AB91F}" dt="2024-08-30T03:58:44.708" v="14928"/>
          <ac:spMkLst>
            <pc:docMk/>
            <pc:sldMk cId="3926366829" sldId="2146847963"/>
            <ac:spMk id="6" creationId="{4763D912-846E-CD53-5422-50BC852B1DE7}"/>
          </ac:spMkLst>
        </pc:spChg>
        <pc:spChg chg="mod">
          <ac:chgData name="中野 勝仁_21150" userId="b6a02f5d-4509-4b11-a081-bb6b553f649e" providerId="ADAL" clId="{16023705-13D6-4BCE-9E16-1090FE5AB91F}" dt="2024-08-30T03:58:47.731" v="14932"/>
          <ac:spMkLst>
            <pc:docMk/>
            <pc:sldMk cId="3926366829" sldId="2146847963"/>
            <ac:spMk id="8" creationId="{B43D0241-8356-C244-48B6-15458993E3CD}"/>
          </ac:spMkLst>
        </pc:spChg>
        <pc:spChg chg="mod">
          <ac:chgData name="中野 勝仁_21150" userId="b6a02f5d-4509-4b11-a081-bb6b553f649e" providerId="ADAL" clId="{16023705-13D6-4BCE-9E16-1090FE5AB91F}" dt="2024-08-29T21:21:13.462" v="8500" actId="1035"/>
          <ac:spMkLst>
            <pc:docMk/>
            <pc:sldMk cId="3926366829" sldId="2146847963"/>
            <ac:spMk id="24" creationId="{34AAA2C1-6C91-74B2-73E9-8E29A50E2DA9}"/>
          </ac:spMkLst>
        </pc:spChg>
        <pc:spChg chg="del mod">
          <ac:chgData name="中野 勝仁_21150" userId="b6a02f5d-4509-4b11-a081-bb6b553f649e" providerId="ADAL" clId="{16023705-13D6-4BCE-9E16-1090FE5AB91F}" dt="2024-08-29T21:32:44.056" v="8727" actId="21"/>
          <ac:spMkLst>
            <pc:docMk/>
            <pc:sldMk cId="3926366829" sldId="2146847963"/>
            <ac:spMk id="26" creationId="{1AB07753-D9E8-EC6F-5963-24100BDCCEE9}"/>
          </ac:spMkLst>
        </pc:spChg>
        <pc:picChg chg="add mod ord">
          <ac:chgData name="中野 勝仁_21150" userId="b6a02f5d-4509-4b11-a081-bb6b553f649e" providerId="ADAL" clId="{16023705-13D6-4BCE-9E16-1090FE5AB91F}" dt="2024-08-29T21:16:20.799" v="8129" actId="167"/>
          <ac:picMkLst>
            <pc:docMk/>
            <pc:sldMk cId="3926366829" sldId="2146847963"/>
            <ac:picMk id="2" creationId="{ECDC7D3F-49D3-A8F1-C775-9383AC62D0B4}"/>
          </ac:picMkLst>
        </pc:picChg>
        <pc:picChg chg="del">
          <ac:chgData name="中野 勝仁_21150" userId="b6a02f5d-4509-4b11-a081-bb6b553f649e" providerId="ADAL" clId="{16023705-13D6-4BCE-9E16-1090FE5AB91F}" dt="2024-08-29T21:16:22.254" v="8130" actId="478"/>
          <ac:picMkLst>
            <pc:docMk/>
            <pc:sldMk cId="3926366829" sldId="2146847963"/>
            <ac:picMk id="5" creationId="{8941BF9E-8294-D7D7-46CE-DD88BE1BD912}"/>
          </ac:picMkLst>
        </pc:picChg>
        <pc:cxnChg chg="mod">
          <ac:chgData name="中野 勝仁_21150" userId="b6a02f5d-4509-4b11-a081-bb6b553f649e" providerId="ADAL" clId="{16023705-13D6-4BCE-9E16-1090FE5AB91F}" dt="2024-08-29T21:21:13.462" v="8500" actId="1035"/>
          <ac:cxnSpMkLst>
            <pc:docMk/>
            <pc:sldMk cId="3926366829" sldId="2146847963"/>
            <ac:cxnSpMk id="20" creationId="{CB9CDCC1-347A-AB52-A0F9-89F89A05B556}"/>
          </ac:cxnSpMkLst>
        </pc:cxnChg>
      </pc:sldChg>
      <pc:sldChg chg="addSp delSp modSp add mod">
        <pc:chgData name="中野 勝仁_21150" userId="b6a02f5d-4509-4b11-a081-bb6b553f649e" providerId="ADAL" clId="{16023705-13D6-4BCE-9E16-1090FE5AB91F}" dt="2024-08-30T03:58:56.567" v="14940"/>
        <pc:sldMkLst>
          <pc:docMk/>
          <pc:sldMk cId="1986415397" sldId="2146847964"/>
        </pc:sldMkLst>
        <pc:spChg chg="mod">
          <ac:chgData name="中野 勝仁_21150" userId="b6a02f5d-4509-4b11-a081-bb6b553f649e" providerId="ADAL" clId="{16023705-13D6-4BCE-9E16-1090FE5AB91F}" dt="2024-08-30T03:58:53.163" v="14936"/>
          <ac:spMkLst>
            <pc:docMk/>
            <pc:sldMk cId="1986415397" sldId="2146847964"/>
            <ac:spMk id="6" creationId="{4763D912-846E-CD53-5422-50BC852B1DE7}"/>
          </ac:spMkLst>
        </pc:spChg>
        <pc:spChg chg="mod">
          <ac:chgData name="中野 勝仁_21150" userId="b6a02f5d-4509-4b11-a081-bb6b553f649e" providerId="ADAL" clId="{16023705-13D6-4BCE-9E16-1090FE5AB91F}" dt="2024-08-30T03:58:56.567" v="14940"/>
          <ac:spMkLst>
            <pc:docMk/>
            <pc:sldMk cId="1986415397" sldId="2146847964"/>
            <ac:spMk id="8" creationId="{B43D0241-8356-C244-48B6-15458993E3CD}"/>
          </ac:spMkLst>
        </pc:spChg>
        <pc:spChg chg="add mod">
          <ac:chgData name="中野 勝仁_21150" userId="b6a02f5d-4509-4b11-a081-bb6b553f649e" providerId="ADAL" clId="{16023705-13D6-4BCE-9E16-1090FE5AB91F}" dt="2024-08-29T21:22:12.853" v="8526" actId="14100"/>
          <ac:spMkLst>
            <pc:docMk/>
            <pc:sldMk cId="1986415397" sldId="2146847964"/>
            <ac:spMk id="15" creationId="{96B70D85-A0E0-480B-E444-EDC44C15C109}"/>
          </ac:spMkLst>
        </pc:spChg>
        <pc:spChg chg="mod">
          <ac:chgData name="中野 勝仁_21150" userId="b6a02f5d-4509-4b11-a081-bb6b553f649e" providerId="ADAL" clId="{16023705-13D6-4BCE-9E16-1090FE5AB91F}" dt="2024-08-29T21:21:32.638" v="8517" actId="1037"/>
          <ac:spMkLst>
            <pc:docMk/>
            <pc:sldMk cId="1986415397" sldId="2146847964"/>
            <ac:spMk id="19" creationId="{AD8B0ADB-9452-E67E-CFE0-19CF01B0FA21}"/>
          </ac:spMkLst>
        </pc:spChg>
        <pc:spChg chg="mod">
          <ac:chgData name="中野 勝仁_21150" userId="b6a02f5d-4509-4b11-a081-bb6b553f649e" providerId="ADAL" clId="{16023705-13D6-4BCE-9E16-1090FE5AB91F}" dt="2024-08-29T21:21:23.056" v="8504" actId="1035"/>
          <ac:spMkLst>
            <pc:docMk/>
            <pc:sldMk cId="1986415397" sldId="2146847964"/>
            <ac:spMk id="24" creationId="{34AAA2C1-6C91-74B2-73E9-8E29A50E2DA9}"/>
          </ac:spMkLst>
        </pc:spChg>
        <pc:spChg chg="mod">
          <ac:chgData name="中野 勝仁_21150" userId="b6a02f5d-4509-4b11-a081-bb6b553f649e" providerId="ADAL" clId="{16023705-13D6-4BCE-9E16-1090FE5AB91F}" dt="2024-08-29T21:37:17.134" v="9124"/>
          <ac:spMkLst>
            <pc:docMk/>
            <pc:sldMk cId="1986415397" sldId="2146847964"/>
            <ac:spMk id="26" creationId="{1AB07753-D9E8-EC6F-5963-24100BDCCEE9}"/>
          </ac:spMkLst>
        </pc:spChg>
        <pc:spChg chg="add mod">
          <ac:chgData name="中野 勝仁_21150" userId="b6a02f5d-4509-4b11-a081-bb6b553f649e" providerId="ADAL" clId="{16023705-13D6-4BCE-9E16-1090FE5AB91F}" dt="2024-08-29T21:26:48.290" v="8715" actId="1076"/>
          <ac:spMkLst>
            <pc:docMk/>
            <pc:sldMk cId="1986415397" sldId="2146847964"/>
            <ac:spMk id="27" creationId="{4526FC86-6023-840A-B1AE-D1B31EEA39D6}"/>
          </ac:spMkLst>
        </pc:spChg>
        <pc:picChg chg="add mod ord">
          <ac:chgData name="中野 勝仁_21150" userId="b6a02f5d-4509-4b11-a081-bb6b553f649e" providerId="ADAL" clId="{16023705-13D6-4BCE-9E16-1090FE5AB91F}" dt="2024-08-29T21:21:46.875" v="8518" actId="1076"/>
          <ac:picMkLst>
            <pc:docMk/>
            <pc:sldMk cId="1986415397" sldId="2146847964"/>
            <ac:picMk id="2" creationId="{6CA2C2F9-981C-210D-93CF-106316D3D382}"/>
          </ac:picMkLst>
        </pc:picChg>
        <pc:picChg chg="add mod ord">
          <ac:chgData name="中野 勝仁_21150" userId="b6a02f5d-4509-4b11-a081-bb6b553f649e" providerId="ADAL" clId="{16023705-13D6-4BCE-9E16-1090FE5AB91F}" dt="2024-08-29T21:17:07.728" v="8140" actId="167"/>
          <ac:picMkLst>
            <pc:docMk/>
            <pc:sldMk cId="1986415397" sldId="2146847964"/>
            <ac:picMk id="3" creationId="{5809D677-CB1D-412E-E4F1-F3B34C65A0FF}"/>
          </ac:picMkLst>
        </pc:picChg>
        <pc:picChg chg="del">
          <ac:chgData name="中野 勝仁_21150" userId="b6a02f5d-4509-4b11-a081-bb6b553f649e" providerId="ADAL" clId="{16023705-13D6-4BCE-9E16-1090FE5AB91F}" dt="2024-08-29T21:16:56.273" v="8138" actId="478"/>
          <ac:picMkLst>
            <pc:docMk/>
            <pc:sldMk cId="1986415397" sldId="2146847964"/>
            <ac:picMk id="5" creationId="{8941BF9E-8294-D7D7-46CE-DD88BE1BD912}"/>
          </ac:picMkLst>
        </pc:picChg>
        <pc:cxnChg chg="add mod">
          <ac:chgData name="中野 勝仁_21150" userId="b6a02f5d-4509-4b11-a081-bb6b553f649e" providerId="ADAL" clId="{16023705-13D6-4BCE-9E16-1090FE5AB91F}" dt="2024-08-29T21:22:21.733" v="8528" actId="14100"/>
          <ac:cxnSpMkLst>
            <pc:docMk/>
            <pc:sldMk cId="1986415397" sldId="2146847964"/>
            <ac:cxnSpMk id="12" creationId="{3AB24F62-705E-8998-7DD1-A39ACFE99B4A}"/>
          </ac:cxnSpMkLst>
        </pc:cxnChg>
        <pc:cxnChg chg="mod">
          <ac:chgData name="中野 勝仁_21150" userId="b6a02f5d-4509-4b11-a081-bb6b553f649e" providerId="ADAL" clId="{16023705-13D6-4BCE-9E16-1090FE5AB91F}" dt="2024-08-29T21:22:00.942" v="8521" actId="14100"/>
          <ac:cxnSpMkLst>
            <pc:docMk/>
            <pc:sldMk cId="1986415397" sldId="2146847964"/>
            <ac:cxnSpMk id="20" creationId="{CB9CDCC1-347A-AB52-A0F9-89F89A05B556}"/>
          </ac:cxnSpMkLst>
        </pc:cxnChg>
        <pc:cxnChg chg="add mod">
          <ac:chgData name="中野 勝仁_21150" userId="b6a02f5d-4509-4b11-a081-bb6b553f649e" providerId="ADAL" clId="{16023705-13D6-4BCE-9E16-1090FE5AB91F}" dt="2024-08-29T21:26:33.858" v="8712" actId="208"/>
          <ac:cxnSpMkLst>
            <pc:docMk/>
            <pc:sldMk cId="1986415397" sldId="2146847964"/>
            <ac:cxnSpMk id="22" creationId="{7C6BA707-514E-3E84-3487-41E11C450608}"/>
          </ac:cxnSpMkLst>
        </pc:cxnChg>
        <pc:cxnChg chg="mod">
          <ac:chgData name="中野 勝仁_21150" userId="b6a02f5d-4509-4b11-a081-bb6b553f649e" providerId="ADAL" clId="{16023705-13D6-4BCE-9E16-1090FE5AB91F}" dt="2024-08-29T21:22:30.744" v="8530" actId="14100"/>
          <ac:cxnSpMkLst>
            <pc:docMk/>
            <pc:sldMk cId="1986415397" sldId="2146847964"/>
            <ac:cxnSpMk id="31" creationId="{14B6846A-257B-9951-FC87-4CF17C6E0C44}"/>
          </ac:cxnSpMkLst>
        </pc:cxnChg>
      </pc:sldChg>
      <pc:sldChg chg="add del">
        <pc:chgData name="中野 勝仁_21150" userId="b6a02f5d-4509-4b11-a081-bb6b553f649e" providerId="ADAL" clId="{16023705-13D6-4BCE-9E16-1090FE5AB91F}" dt="2024-08-30T02:49:45.119" v="14473" actId="2696"/>
        <pc:sldMkLst>
          <pc:docMk/>
          <pc:sldMk cId="3956030809" sldId="2146847965"/>
        </pc:sldMkLst>
      </pc:sldChg>
      <pc:sldChg chg="addSp delSp modSp add mod ord">
        <pc:chgData name="中野 勝仁_21150" userId="b6a02f5d-4509-4b11-a081-bb6b553f649e" providerId="ADAL" clId="{16023705-13D6-4BCE-9E16-1090FE5AB91F}" dt="2024-08-30T03:59:32.136" v="14961"/>
        <pc:sldMkLst>
          <pc:docMk/>
          <pc:sldMk cId="1330637157" sldId="2146847966"/>
        </pc:sldMkLst>
        <pc:spChg chg="del">
          <ac:chgData name="中野 勝仁_21150" userId="b6a02f5d-4509-4b11-a081-bb6b553f649e" providerId="ADAL" clId="{16023705-13D6-4BCE-9E16-1090FE5AB91F}" dt="2024-08-29T22:10:28.794" v="10717" actId="478"/>
          <ac:spMkLst>
            <pc:docMk/>
            <pc:sldMk cId="1330637157" sldId="2146847966"/>
            <ac:spMk id="2" creationId="{9ED07F88-2533-5719-1F31-661EB58914A9}"/>
          </ac:spMkLst>
        </pc:spChg>
        <pc:spChg chg="mod">
          <ac:chgData name="中野 勝仁_21150" userId="b6a02f5d-4509-4b11-a081-bb6b553f649e" providerId="ADAL" clId="{16023705-13D6-4BCE-9E16-1090FE5AB91F}" dt="2024-08-29T22:15:32.012" v="11092" actId="1035"/>
          <ac:spMkLst>
            <pc:docMk/>
            <pc:sldMk cId="1330637157" sldId="2146847966"/>
            <ac:spMk id="5" creationId="{82A25068-6DC2-ADBB-79FB-23523655B154}"/>
          </ac:spMkLst>
        </pc:spChg>
        <pc:spChg chg="mod">
          <ac:chgData name="中野 勝仁_21150" userId="b6a02f5d-4509-4b11-a081-bb6b553f649e" providerId="ADAL" clId="{16023705-13D6-4BCE-9E16-1090FE5AB91F}" dt="2024-08-30T03:59:29.211" v="14955"/>
          <ac:spMkLst>
            <pc:docMk/>
            <pc:sldMk cId="1330637157" sldId="2146847966"/>
            <ac:spMk id="6" creationId="{4763D912-846E-CD53-5422-50BC852B1DE7}"/>
          </ac:spMkLst>
        </pc:spChg>
        <pc:spChg chg="del">
          <ac:chgData name="中野 勝仁_21150" userId="b6a02f5d-4509-4b11-a081-bb6b553f649e" providerId="ADAL" clId="{16023705-13D6-4BCE-9E16-1090FE5AB91F}" dt="2024-08-29T22:06:09.881" v="10166" actId="478"/>
          <ac:spMkLst>
            <pc:docMk/>
            <pc:sldMk cId="1330637157" sldId="2146847966"/>
            <ac:spMk id="7" creationId="{87401B71-7E06-15EB-D005-CE2A39F8E2BF}"/>
          </ac:spMkLst>
        </pc:spChg>
        <pc:spChg chg="mod">
          <ac:chgData name="中野 勝仁_21150" userId="b6a02f5d-4509-4b11-a081-bb6b553f649e" providerId="ADAL" clId="{16023705-13D6-4BCE-9E16-1090FE5AB91F}" dt="2024-08-30T03:59:32.136" v="14961"/>
          <ac:spMkLst>
            <pc:docMk/>
            <pc:sldMk cId="1330637157" sldId="2146847966"/>
            <ac:spMk id="8" creationId="{B43D0241-8356-C244-48B6-15458993E3CD}"/>
          </ac:spMkLst>
        </pc:spChg>
        <pc:spChg chg="del mod">
          <ac:chgData name="中野 勝仁_21150" userId="b6a02f5d-4509-4b11-a081-bb6b553f649e" providerId="ADAL" clId="{16023705-13D6-4BCE-9E16-1090FE5AB91F}" dt="2024-08-29T22:06:09.380" v="10165" actId="478"/>
          <ac:spMkLst>
            <pc:docMk/>
            <pc:sldMk cId="1330637157" sldId="2146847966"/>
            <ac:spMk id="9" creationId="{27438207-13A0-C3F8-84BA-BE2B9C5C8F4C}"/>
          </ac:spMkLst>
        </pc:spChg>
        <pc:spChg chg="add mod">
          <ac:chgData name="中野 勝仁_21150" userId="b6a02f5d-4509-4b11-a081-bb6b553f649e" providerId="ADAL" clId="{16023705-13D6-4BCE-9E16-1090FE5AB91F}" dt="2024-08-29T22:15:04.795" v="11074" actId="1076"/>
          <ac:spMkLst>
            <pc:docMk/>
            <pc:sldMk cId="1330637157" sldId="2146847966"/>
            <ac:spMk id="12" creationId="{E8786951-7461-0F4D-278A-D03903D9909A}"/>
          </ac:spMkLst>
        </pc:spChg>
        <pc:spChg chg="add del mod">
          <ac:chgData name="中野 勝仁_21150" userId="b6a02f5d-4509-4b11-a081-bb6b553f649e" providerId="ADAL" clId="{16023705-13D6-4BCE-9E16-1090FE5AB91F}" dt="2024-08-29T22:11:34.368" v="10786" actId="478"/>
          <ac:spMkLst>
            <pc:docMk/>
            <pc:sldMk cId="1330637157" sldId="2146847966"/>
            <ac:spMk id="13" creationId="{445FB7F3-9468-5951-D635-524FD8AFE7DF}"/>
          </ac:spMkLst>
        </pc:spChg>
        <pc:spChg chg="add mod">
          <ac:chgData name="中野 勝仁_21150" userId="b6a02f5d-4509-4b11-a081-bb6b553f649e" providerId="ADAL" clId="{16023705-13D6-4BCE-9E16-1090FE5AB91F}" dt="2024-08-29T22:15:04.795" v="11074" actId="1076"/>
          <ac:spMkLst>
            <pc:docMk/>
            <pc:sldMk cId="1330637157" sldId="2146847966"/>
            <ac:spMk id="17" creationId="{61ACCA4B-D381-707F-9D20-66046380C2BF}"/>
          </ac:spMkLst>
        </pc:spChg>
        <pc:picChg chg="add mod ord">
          <ac:chgData name="中野 勝仁_21150" userId="b6a02f5d-4509-4b11-a081-bb6b553f649e" providerId="ADAL" clId="{16023705-13D6-4BCE-9E16-1090FE5AB91F}" dt="2024-08-29T22:15:04.795" v="11074" actId="1076"/>
          <ac:picMkLst>
            <pc:docMk/>
            <pc:sldMk cId="1330637157" sldId="2146847966"/>
            <ac:picMk id="4" creationId="{F5816855-A63F-0DE1-9CCC-DAE7938B74FD}"/>
          </ac:picMkLst>
        </pc:picChg>
        <pc:picChg chg="add mod ord">
          <ac:chgData name="中野 勝仁_21150" userId="b6a02f5d-4509-4b11-a081-bb6b553f649e" providerId="ADAL" clId="{16023705-13D6-4BCE-9E16-1090FE5AB91F}" dt="2024-08-29T22:15:04.795" v="11074" actId="1076"/>
          <ac:picMkLst>
            <pc:docMk/>
            <pc:sldMk cId="1330637157" sldId="2146847966"/>
            <ac:picMk id="11" creationId="{6584A650-B1AF-C9AA-4CAF-240B6F35D761}"/>
          </ac:picMkLst>
        </pc:picChg>
        <pc:picChg chg="del">
          <ac:chgData name="中野 勝仁_21150" userId="b6a02f5d-4509-4b11-a081-bb6b553f649e" providerId="ADAL" clId="{16023705-13D6-4BCE-9E16-1090FE5AB91F}" dt="2024-08-29T22:05:57.674" v="10163" actId="478"/>
          <ac:picMkLst>
            <pc:docMk/>
            <pc:sldMk cId="1330637157" sldId="2146847966"/>
            <ac:picMk id="15" creationId="{6DE4FACB-80F5-5BD1-BABB-C97213AA946E}"/>
          </ac:picMkLst>
        </pc:picChg>
        <pc:picChg chg="add mod">
          <ac:chgData name="中野 勝仁_21150" userId="b6a02f5d-4509-4b11-a081-bb6b553f649e" providerId="ADAL" clId="{16023705-13D6-4BCE-9E16-1090FE5AB91F}" dt="2024-08-29T22:15:04.795" v="11074" actId="1076"/>
          <ac:picMkLst>
            <pc:docMk/>
            <pc:sldMk cId="1330637157" sldId="2146847966"/>
            <ac:picMk id="16" creationId="{0CB3D7AD-E1B0-70A1-B13C-C5FADB9D18C6}"/>
          </ac:picMkLst>
        </pc:picChg>
        <pc:picChg chg="del mod">
          <ac:chgData name="中野 勝仁_21150" userId="b6a02f5d-4509-4b11-a081-bb6b553f649e" providerId="ADAL" clId="{16023705-13D6-4BCE-9E16-1090FE5AB91F}" dt="2024-08-29T22:05:55.791" v="10161" actId="478"/>
          <ac:picMkLst>
            <pc:docMk/>
            <pc:sldMk cId="1330637157" sldId="2146847966"/>
            <ac:picMk id="34" creationId="{FAFD7156-3968-6C8A-3950-85E236B488E5}"/>
          </ac:picMkLst>
        </pc:picChg>
        <pc:cxnChg chg="add mod">
          <ac:chgData name="中野 勝仁_21150" userId="b6a02f5d-4509-4b11-a081-bb6b553f649e" providerId="ADAL" clId="{16023705-13D6-4BCE-9E16-1090FE5AB91F}" dt="2024-08-29T22:15:04.795" v="11074" actId="1076"/>
          <ac:cxnSpMkLst>
            <pc:docMk/>
            <pc:sldMk cId="1330637157" sldId="2146847966"/>
            <ac:cxnSpMk id="18" creationId="{10FC91CE-3669-1EA2-2B71-06FA69A47719}"/>
          </ac:cxnSpMkLst>
        </pc:cxnChg>
        <pc:cxnChg chg="add mod">
          <ac:chgData name="中野 勝仁_21150" userId="b6a02f5d-4509-4b11-a081-bb6b553f649e" providerId="ADAL" clId="{16023705-13D6-4BCE-9E16-1090FE5AB91F}" dt="2024-08-29T22:15:19.806" v="11078" actId="1076"/>
          <ac:cxnSpMkLst>
            <pc:docMk/>
            <pc:sldMk cId="1330637157" sldId="2146847966"/>
            <ac:cxnSpMk id="23" creationId="{1397E68A-CEA9-4971-DF4D-24E02536581A}"/>
          </ac:cxnSpMkLst>
        </pc:cxnChg>
      </pc:sldChg>
      <pc:sldChg chg="addSp delSp modSp add mod">
        <pc:chgData name="中野 勝仁_21150" userId="b6a02f5d-4509-4b11-a081-bb6b553f649e" providerId="ADAL" clId="{16023705-13D6-4BCE-9E16-1090FE5AB91F}" dt="2024-08-30T04:08:04.059" v="15222" actId="20577"/>
        <pc:sldMkLst>
          <pc:docMk/>
          <pc:sldMk cId="1765951225" sldId="2146847967"/>
        </pc:sldMkLst>
        <pc:spChg chg="add del mod">
          <ac:chgData name="中野 勝仁_21150" userId="b6a02f5d-4509-4b11-a081-bb6b553f649e" providerId="ADAL" clId="{16023705-13D6-4BCE-9E16-1090FE5AB91F}" dt="2024-08-30T04:00:26.744" v="15020" actId="478"/>
          <ac:spMkLst>
            <pc:docMk/>
            <pc:sldMk cId="1765951225" sldId="2146847967"/>
            <ac:spMk id="2" creationId="{C25E87A2-F6D5-DC15-FD37-0F97BFDFBE0B}"/>
          </ac:spMkLst>
        </pc:spChg>
        <pc:spChg chg="mod">
          <ac:chgData name="中野 勝仁_21150" userId="b6a02f5d-4509-4b11-a081-bb6b553f649e" providerId="ADAL" clId="{16023705-13D6-4BCE-9E16-1090FE5AB91F}" dt="2024-08-30T04:08:04.059" v="15222" actId="20577"/>
          <ac:spMkLst>
            <pc:docMk/>
            <pc:sldMk cId="1765951225" sldId="2146847967"/>
            <ac:spMk id="5" creationId="{82A25068-6DC2-ADBB-79FB-23523655B154}"/>
          </ac:spMkLst>
        </pc:spChg>
        <pc:spChg chg="mod">
          <ac:chgData name="中野 勝仁_21150" userId="b6a02f5d-4509-4b11-a081-bb6b553f649e" providerId="ADAL" clId="{16023705-13D6-4BCE-9E16-1090FE5AB91F}" dt="2024-08-30T03:59:37.932" v="14967"/>
          <ac:spMkLst>
            <pc:docMk/>
            <pc:sldMk cId="1765951225" sldId="2146847967"/>
            <ac:spMk id="6" creationId="{4763D912-846E-CD53-5422-50BC852B1DE7}"/>
          </ac:spMkLst>
        </pc:spChg>
        <pc:spChg chg="mod">
          <ac:chgData name="中野 勝仁_21150" userId="b6a02f5d-4509-4b11-a081-bb6b553f649e" providerId="ADAL" clId="{16023705-13D6-4BCE-9E16-1090FE5AB91F}" dt="2024-08-30T03:59:40.935" v="14973"/>
          <ac:spMkLst>
            <pc:docMk/>
            <pc:sldMk cId="1765951225" sldId="2146847967"/>
            <ac:spMk id="8" creationId="{B43D0241-8356-C244-48B6-15458993E3CD}"/>
          </ac:spMkLst>
        </pc:spChg>
        <pc:spChg chg="add mod">
          <ac:chgData name="中野 勝仁_21150" userId="b6a02f5d-4509-4b11-a081-bb6b553f649e" providerId="ADAL" clId="{16023705-13D6-4BCE-9E16-1090FE5AB91F}" dt="2024-08-30T04:05:55.267" v="15055" actId="1035"/>
          <ac:spMkLst>
            <pc:docMk/>
            <pc:sldMk cId="1765951225" sldId="2146847967"/>
            <ac:spMk id="19" creationId="{9C5D9F84-7127-B764-2A28-BA7274BAF285}"/>
          </ac:spMkLst>
        </pc:spChg>
        <pc:spChg chg="add mod">
          <ac:chgData name="中野 勝仁_21150" userId="b6a02f5d-4509-4b11-a081-bb6b553f649e" providerId="ADAL" clId="{16023705-13D6-4BCE-9E16-1090FE5AB91F}" dt="2024-08-30T04:07:37.168" v="15213" actId="1076"/>
          <ac:spMkLst>
            <pc:docMk/>
            <pc:sldMk cId="1765951225" sldId="2146847967"/>
            <ac:spMk id="27" creationId="{7FE971D0-B59B-F81D-2BD0-05F0A2E3D0D1}"/>
          </ac:spMkLst>
        </pc:spChg>
        <pc:picChg chg="del">
          <ac:chgData name="中野 勝仁_21150" userId="b6a02f5d-4509-4b11-a081-bb6b553f649e" providerId="ADAL" clId="{16023705-13D6-4BCE-9E16-1090FE5AB91F}" dt="2024-08-30T04:03:39.286" v="15029" actId="478"/>
          <ac:picMkLst>
            <pc:docMk/>
            <pc:sldMk cId="1765951225" sldId="2146847967"/>
            <ac:picMk id="4" creationId="{F5816855-A63F-0DE1-9CCC-DAE7938B74FD}"/>
          </ac:picMkLst>
        </pc:picChg>
        <pc:picChg chg="add mod ord">
          <ac:chgData name="中野 勝仁_21150" userId="b6a02f5d-4509-4b11-a081-bb6b553f649e" providerId="ADAL" clId="{16023705-13D6-4BCE-9E16-1090FE5AB91F}" dt="2024-08-30T04:04:59.079" v="15041" actId="167"/>
          <ac:picMkLst>
            <pc:docMk/>
            <pc:sldMk cId="1765951225" sldId="2146847967"/>
            <ac:picMk id="7" creationId="{0EDF3422-5B96-0741-5D60-89EA8DA68453}"/>
          </ac:picMkLst>
        </pc:picChg>
        <pc:picChg chg="add mod ord">
          <ac:chgData name="中野 勝仁_21150" userId="b6a02f5d-4509-4b11-a081-bb6b553f649e" providerId="ADAL" clId="{16023705-13D6-4BCE-9E16-1090FE5AB91F}" dt="2024-08-30T04:04:59.079" v="15041" actId="167"/>
          <ac:picMkLst>
            <pc:docMk/>
            <pc:sldMk cId="1765951225" sldId="2146847967"/>
            <ac:picMk id="10" creationId="{1FF92ED8-12BA-072C-5462-E1230D18D294}"/>
          </ac:picMkLst>
        </pc:picChg>
        <pc:picChg chg="del">
          <ac:chgData name="中野 勝仁_21150" userId="b6a02f5d-4509-4b11-a081-bb6b553f649e" providerId="ADAL" clId="{16023705-13D6-4BCE-9E16-1090FE5AB91F}" dt="2024-08-30T04:04:51.952" v="15040" actId="478"/>
          <ac:picMkLst>
            <pc:docMk/>
            <pc:sldMk cId="1765951225" sldId="2146847967"/>
            <ac:picMk id="11" creationId="{6584A650-B1AF-C9AA-4CAF-240B6F35D761}"/>
          </ac:picMkLst>
        </pc:picChg>
        <pc:picChg chg="add mod ord">
          <ac:chgData name="中野 勝仁_21150" userId="b6a02f5d-4509-4b11-a081-bb6b553f649e" providerId="ADAL" clId="{16023705-13D6-4BCE-9E16-1090FE5AB91F}" dt="2024-08-30T04:04:59.079" v="15041" actId="167"/>
          <ac:picMkLst>
            <pc:docMk/>
            <pc:sldMk cId="1765951225" sldId="2146847967"/>
            <ac:picMk id="14" creationId="{D50B17CD-EC3E-E0F7-F4EF-F068D42E73E8}"/>
          </ac:picMkLst>
        </pc:picChg>
        <pc:picChg chg="del">
          <ac:chgData name="中野 勝仁_21150" userId="b6a02f5d-4509-4b11-a081-bb6b553f649e" providerId="ADAL" clId="{16023705-13D6-4BCE-9E16-1090FE5AB91F}" dt="2024-08-30T04:04:20.208" v="15035" actId="478"/>
          <ac:picMkLst>
            <pc:docMk/>
            <pc:sldMk cId="1765951225" sldId="2146847967"/>
            <ac:picMk id="16" creationId="{0CB3D7AD-E1B0-70A1-B13C-C5FADB9D18C6}"/>
          </ac:picMkLst>
        </pc:picChg>
        <pc:cxnChg chg="mod">
          <ac:chgData name="中野 勝仁_21150" userId="b6a02f5d-4509-4b11-a081-bb6b553f649e" providerId="ADAL" clId="{16023705-13D6-4BCE-9E16-1090FE5AB91F}" dt="2024-08-30T04:05:11.850" v="15043" actId="14100"/>
          <ac:cxnSpMkLst>
            <pc:docMk/>
            <pc:sldMk cId="1765951225" sldId="2146847967"/>
            <ac:cxnSpMk id="18" creationId="{10FC91CE-3669-1EA2-2B71-06FA69A47719}"/>
          </ac:cxnSpMkLst>
        </pc:cxnChg>
        <pc:cxnChg chg="add mod">
          <ac:chgData name="中野 勝仁_21150" userId="b6a02f5d-4509-4b11-a081-bb6b553f649e" providerId="ADAL" clId="{16023705-13D6-4BCE-9E16-1090FE5AB91F}" dt="2024-08-30T04:06:25.347" v="15059" actId="14100"/>
          <ac:cxnSpMkLst>
            <pc:docMk/>
            <pc:sldMk cId="1765951225" sldId="2146847967"/>
            <ac:cxnSpMk id="20" creationId="{3A1529F9-C9F0-1323-6522-00BEAC7BEBC7}"/>
          </ac:cxnSpMkLst>
        </pc:cxnChg>
        <pc:cxnChg chg="mod">
          <ac:chgData name="中野 勝仁_21150" userId="b6a02f5d-4509-4b11-a081-bb6b553f649e" providerId="ADAL" clId="{16023705-13D6-4BCE-9E16-1090FE5AB91F}" dt="2024-08-30T04:04:20.208" v="15035" actId="478"/>
          <ac:cxnSpMkLst>
            <pc:docMk/>
            <pc:sldMk cId="1765951225" sldId="2146847967"/>
            <ac:cxnSpMk id="23" creationId="{1397E68A-CEA9-4971-DF4D-24E02536581A}"/>
          </ac:cxnSpMkLst>
        </pc:cxnChg>
      </pc:sldChg>
      <pc:sldChg chg="addSp delSp modSp add mod">
        <pc:chgData name="中野 勝仁_21150" userId="b6a02f5d-4509-4b11-a081-bb6b553f649e" providerId="ADAL" clId="{16023705-13D6-4BCE-9E16-1090FE5AB91F}" dt="2024-08-30T03:59:48.230" v="14985"/>
        <pc:sldMkLst>
          <pc:docMk/>
          <pc:sldMk cId="4131781992" sldId="2146847968"/>
        </pc:sldMkLst>
        <pc:spChg chg="del">
          <ac:chgData name="中野 勝仁_21150" userId="b6a02f5d-4509-4b11-a081-bb6b553f649e" providerId="ADAL" clId="{16023705-13D6-4BCE-9E16-1090FE5AB91F}" dt="2024-08-29T22:51:32.387" v="12209" actId="478"/>
          <ac:spMkLst>
            <pc:docMk/>
            <pc:sldMk cId="4131781992" sldId="2146847968"/>
            <ac:spMk id="2" creationId="{C25E87A2-F6D5-DC15-FD37-0F97BFDFBE0B}"/>
          </ac:spMkLst>
        </pc:spChg>
        <pc:spChg chg="mod">
          <ac:chgData name="中野 勝仁_21150" userId="b6a02f5d-4509-4b11-a081-bb6b553f649e" providerId="ADAL" clId="{16023705-13D6-4BCE-9E16-1090FE5AB91F}" dt="2024-08-30T02:12:09.446" v="13646"/>
          <ac:spMkLst>
            <pc:docMk/>
            <pc:sldMk cId="4131781992" sldId="2146847968"/>
            <ac:spMk id="5" creationId="{82A25068-6DC2-ADBB-79FB-23523655B154}"/>
          </ac:spMkLst>
        </pc:spChg>
        <pc:spChg chg="mod">
          <ac:chgData name="中野 勝仁_21150" userId="b6a02f5d-4509-4b11-a081-bb6b553f649e" providerId="ADAL" clId="{16023705-13D6-4BCE-9E16-1090FE5AB91F}" dt="2024-08-30T03:59:45.461" v="14979"/>
          <ac:spMkLst>
            <pc:docMk/>
            <pc:sldMk cId="4131781992" sldId="2146847968"/>
            <ac:spMk id="6" creationId="{4763D912-846E-CD53-5422-50BC852B1DE7}"/>
          </ac:spMkLst>
        </pc:spChg>
        <pc:spChg chg="mod">
          <ac:chgData name="中野 勝仁_21150" userId="b6a02f5d-4509-4b11-a081-bb6b553f649e" providerId="ADAL" clId="{16023705-13D6-4BCE-9E16-1090FE5AB91F}" dt="2024-08-30T03:59:48.230" v="14985"/>
          <ac:spMkLst>
            <pc:docMk/>
            <pc:sldMk cId="4131781992" sldId="2146847968"/>
            <ac:spMk id="8" creationId="{B43D0241-8356-C244-48B6-15458993E3CD}"/>
          </ac:spMkLst>
        </pc:spChg>
        <pc:spChg chg="mod">
          <ac:chgData name="中野 勝仁_21150" userId="b6a02f5d-4509-4b11-a081-bb6b553f649e" providerId="ADAL" clId="{16023705-13D6-4BCE-9E16-1090FE5AB91F}" dt="2024-08-29T23:45:03.708" v="12303" actId="1076"/>
          <ac:spMkLst>
            <pc:docMk/>
            <pc:sldMk cId="4131781992" sldId="2146847968"/>
            <ac:spMk id="12" creationId="{E8786951-7461-0F4D-278A-D03903D9909A}"/>
          </ac:spMkLst>
        </pc:spChg>
        <pc:spChg chg="add mod">
          <ac:chgData name="中野 勝仁_21150" userId="b6a02f5d-4509-4b11-a081-bb6b553f649e" providerId="ADAL" clId="{16023705-13D6-4BCE-9E16-1090FE5AB91F}" dt="2024-08-29T23:45:16.215" v="12306" actId="14100"/>
          <ac:spMkLst>
            <pc:docMk/>
            <pc:sldMk cId="4131781992" sldId="2146847968"/>
            <ac:spMk id="15" creationId="{364B500E-CC39-949D-7DAF-26CC83F4923C}"/>
          </ac:spMkLst>
        </pc:spChg>
        <pc:spChg chg="mod">
          <ac:chgData name="中野 勝仁_21150" userId="b6a02f5d-4509-4b11-a081-bb6b553f649e" providerId="ADAL" clId="{16023705-13D6-4BCE-9E16-1090FE5AB91F}" dt="2024-08-29T23:46:12.716" v="12325" actId="1038"/>
          <ac:spMkLst>
            <pc:docMk/>
            <pc:sldMk cId="4131781992" sldId="2146847968"/>
            <ac:spMk id="17" creationId="{61ACCA4B-D381-707F-9D20-66046380C2BF}"/>
          </ac:spMkLst>
        </pc:spChg>
        <pc:spChg chg="add mod">
          <ac:chgData name="中野 勝仁_21150" userId="b6a02f5d-4509-4b11-a081-bb6b553f649e" providerId="ADAL" clId="{16023705-13D6-4BCE-9E16-1090FE5AB91F}" dt="2024-08-29T23:46:58.075" v="12335" actId="1076"/>
          <ac:spMkLst>
            <pc:docMk/>
            <pc:sldMk cId="4131781992" sldId="2146847968"/>
            <ac:spMk id="28" creationId="{417BB958-C6C5-E24D-6FF9-5542E234C5F3}"/>
          </ac:spMkLst>
        </pc:spChg>
        <pc:picChg chg="del">
          <ac:chgData name="中野 勝仁_21150" userId="b6a02f5d-4509-4b11-a081-bb6b553f649e" providerId="ADAL" clId="{16023705-13D6-4BCE-9E16-1090FE5AB91F}" dt="2024-08-29T22:55:59.883" v="12291" actId="478"/>
          <ac:picMkLst>
            <pc:docMk/>
            <pc:sldMk cId="4131781992" sldId="2146847968"/>
            <ac:picMk id="4" creationId="{F5816855-A63F-0DE1-9CCC-DAE7938B74FD}"/>
          </ac:picMkLst>
        </pc:picChg>
        <pc:picChg chg="add mod ord">
          <ac:chgData name="中野 勝仁_21150" userId="b6a02f5d-4509-4b11-a081-bb6b553f649e" providerId="ADAL" clId="{16023705-13D6-4BCE-9E16-1090FE5AB91F}" dt="2024-08-29T22:55:57.973" v="12290" actId="167"/>
          <ac:picMkLst>
            <pc:docMk/>
            <pc:sldMk cId="4131781992" sldId="2146847968"/>
            <ac:picMk id="7" creationId="{B99BE803-2CD3-9FDF-E623-C899FD6B3E36}"/>
          </ac:picMkLst>
        </pc:picChg>
        <pc:picChg chg="add mod">
          <ac:chgData name="中野 勝仁_21150" userId="b6a02f5d-4509-4b11-a081-bb6b553f649e" providerId="ADAL" clId="{16023705-13D6-4BCE-9E16-1090FE5AB91F}" dt="2024-08-29T23:46:54.060" v="12334" actId="1076"/>
          <ac:picMkLst>
            <pc:docMk/>
            <pc:sldMk cId="4131781992" sldId="2146847968"/>
            <ac:picMk id="10" creationId="{F9799363-5658-ACE8-ACC7-024A4597DF4E}"/>
          </ac:picMkLst>
        </pc:picChg>
        <pc:picChg chg="del">
          <ac:chgData name="中野 勝仁_21150" userId="b6a02f5d-4509-4b11-a081-bb6b553f649e" providerId="ADAL" clId="{16023705-13D6-4BCE-9E16-1090FE5AB91F}" dt="2024-08-29T23:02:02.098" v="12302" actId="478"/>
          <ac:picMkLst>
            <pc:docMk/>
            <pc:sldMk cId="4131781992" sldId="2146847968"/>
            <ac:picMk id="11" creationId="{6584A650-B1AF-C9AA-4CAF-240B6F35D761}"/>
          </ac:picMkLst>
        </pc:picChg>
        <pc:picChg chg="add mod ord">
          <ac:chgData name="中野 勝仁_21150" userId="b6a02f5d-4509-4b11-a081-bb6b553f649e" providerId="ADAL" clId="{16023705-13D6-4BCE-9E16-1090FE5AB91F}" dt="2024-08-29T23:02:00.595" v="12301" actId="167"/>
          <ac:picMkLst>
            <pc:docMk/>
            <pc:sldMk cId="4131781992" sldId="2146847968"/>
            <ac:picMk id="14" creationId="{552EB1AD-C601-69EB-C05F-D56012A3DF6A}"/>
          </ac:picMkLst>
        </pc:picChg>
        <pc:picChg chg="del">
          <ac:chgData name="中野 勝仁_21150" userId="b6a02f5d-4509-4b11-a081-bb6b553f649e" providerId="ADAL" clId="{16023705-13D6-4BCE-9E16-1090FE5AB91F}" dt="2024-08-29T22:56:23.375" v="12294" actId="478"/>
          <ac:picMkLst>
            <pc:docMk/>
            <pc:sldMk cId="4131781992" sldId="2146847968"/>
            <ac:picMk id="16" creationId="{0CB3D7AD-E1B0-70A1-B13C-C5FADB9D18C6}"/>
          </ac:picMkLst>
        </pc:picChg>
        <pc:cxnChg chg="mod">
          <ac:chgData name="中野 勝仁_21150" userId="b6a02f5d-4509-4b11-a081-bb6b553f649e" providerId="ADAL" clId="{16023705-13D6-4BCE-9E16-1090FE5AB91F}" dt="2024-08-29T23:46:54.060" v="12334" actId="1076"/>
          <ac:cxnSpMkLst>
            <pc:docMk/>
            <pc:sldMk cId="4131781992" sldId="2146847968"/>
            <ac:cxnSpMk id="18" creationId="{10FC91CE-3669-1EA2-2B71-06FA69A47719}"/>
          </ac:cxnSpMkLst>
        </pc:cxnChg>
        <pc:cxnChg chg="mod">
          <ac:chgData name="中野 勝仁_21150" userId="b6a02f5d-4509-4b11-a081-bb6b553f649e" providerId="ADAL" clId="{16023705-13D6-4BCE-9E16-1090FE5AB91F}" dt="2024-08-29T23:45:31.803" v="12310" actId="14100"/>
          <ac:cxnSpMkLst>
            <pc:docMk/>
            <pc:sldMk cId="4131781992" sldId="2146847968"/>
            <ac:cxnSpMk id="23" creationId="{1397E68A-CEA9-4971-DF4D-24E02536581A}"/>
          </ac:cxnSpMkLst>
        </pc:cxnChg>
        <pc:cxnChg chg="add mod">
          <ac:chgData name="中野 勝仁_21150" userId="b6a02f5d-4509-4b11-a081-bb6b553f649e" providerId="ADAL" clId="{16023705-13D6-4BCE-9E16-1090FE5AB91F}" dt="2024-08-29T23:46:26.389" v="12329" actId="14100"/>
          <ac:cxnSpMkLst>
            <pc:docMk/>
            <pc:sldMk cId="4131781992" sldId="2146847968"/>
            <ac:cxnSpMk id="25" creationId="{4BD76B75-2EA3-2569-5729-F4AE30E290EC}"/>
          </ac:cxnSpMkLst>
        </pc:cxnChg>
        <pc:cxnChg chg="add mod">
          <ac:chgData name="中野 勝仁_21150" userId="b6a02f5d-4509-4b11-a081-bb6b553f649e" providerId="ADAL" clId="{16023705-13D6-4BCE-9E16-1090FE5AB91F}" dt="2024-08-29T23:46:58.075" v="12335" actId="1076"/>
          <ac:cxnSpMkLst>
            <pc:docMk/>
            <pc:sldMk cId="4131781992" sldId="2146847968"/>
            <ac:cxnSpMk id="29" creationId="{246952C0-7261-75D5-6154-AD0D6B0FAFAF}"/>
          </ac:cxnSpMkLst>
        </pc:cxnChg>
      </pc:sldChg>
      <pc:sldChg chg="addSp delSp modSp add mod">
        <pc:chgData name="中野 勝仁_21150" userId="b6a02f5d-4509-4b11-a081-bb6b553f649e" providerId="ADAL" clId="{16023705-13D6-4BCE-9E16-1090FE5AB91F}" dt="2024-08-30T03:59:55.747" v="14997"/>
        <pc:sldMkLst>
          <pc:docMk/>
          <pc:sldMk cId="2450268797" sldId="2146847969"/>
        </pc:sldMkLst>
        <pc:spChg chg="mod">
          <ac:chgData name="中野 勝仁_21150" userId="b6a02f5d-4509-4b11-a081-bb6b553f649e" providerId="ADAL" clId="{16023705-13D6-4BCE-9E16-1090FE5AB91F}" dt="2024-08-30T02:13:23.971" v="13765"/>
          <ac:spMkLst>
            <pc:docMk/>
            <pc:sldMk cId="2450268797" sldId="2146847969"/>
            <ac:spMk id="5" creationId="{82A25068-6DC2-ADBB-79FB-23523655B154}"/>
          </ac:spMkLst>
        </pc:spChg>
        <pc:spChg chg="mod">
          <ac:chgData name="中野 勝仁_21150" userId="b6a02f5d-4509-4b11-a081-bb6b553f649e" providerId="ADAL" clId="{16023705-13D6-4BCE-9E16-1090FE5AB91F}" dt="2024-08-30T03:59:52.597" v="14991"/>
          <ac:spMkLst>
            <pc:docMk/>
            <pc:sldMk cId="2450268797" sldId="2146847969"/>
            <ac:spMk id="6" creationId="{4763D912-846E-CD53-5422-50BC852B1DE7}"/>
          </ac:spMkLst>
        </pc:spChg>
        <pc:spChg chg="mod">
          <ac:chgData name="中野 勝仁_21150" userId="b6a02f5d-4509-4b11-a081-bb6b553f649e" providerId="ADAL" clId="{16023705-13D6-4BCE-9E16-1090FE5AB91F}" dt="2024-08-30T03:59:55.747" v="14997"/>
          <ac:spMkLst>
            <pc:docMk/>
            <pc:sldMk cId="2450268797" sldId="2146847969"/>
            <ac:spMk id="8" creationId="{B43D0241-8356-C244-48B6-15458993E3CD}"/>
          </ac:spMkLst>
        </pc:spChg>
        <pc:spChg chg="mod">
          <ac:chgData name="中野 勝仁_21150" userId="b6a02f5d-4509-4b11-a081-bb6b553f649e" providerId="ADAL" clId="{16023705-13D6-4BCE-9E16-1090FE5AB91F}" dt="2024-08-30T01:16:37.513" v="12836" actId="1076"/>
          <ac:spMkLst>
            <pc:docMk/>
            <pc:sldMk cId="2450268797" sldId="2146847969"/>
            <ac:spMk id="12" creationId="{E8786951-7461-0F4D-278A-D03903D9909A}"/>
          </ac:spMkLst>
        </pc:spChg>
        <pc:spChg chg="mod">
          <ac:chgData name="中野 勝仁_21150" userId="b6a02f5d-4509-4b11-a081-bb6b553f649e" providerId="ADAL" clId="{16023705-13D6-4BCE-9E16-1090FE5AB91F}" dt="2024-08-30T02:05:26.621" v="13286" actId="1038"/>
          <ac:spMkLst>
            <pc:docMk/>
            <pc:sldMk cId="2450268797" sldId="2146847969"/>
            <ac:spMk id="15" creationId="{364B500E-CC39-949D-7DAF-26CC83F4923C}"/>
          </ac:spMkLst>
        </pc:spChg>
        <pc:spChg chg="mod">
          <ac:chgData name="中野 勝仁_21150" userId="b6a02f5d-4509-4b11-a081-bb6b553f649e" providerId="ADAL" clId="{16023705-13D6-4BCE-9E16-1090FE5AB91F}" dt="2024-08-30T01:16:45.003" v="12837" actId="1076"/>
          <ac:spMkLst>
            <pc:docMk/>
            <pc:sldMk cId="2450268797" sldId="2146847969"/>
            <ac:spMk id="17" creationId="{61ACCA4B-D381-707F-9D20-66046380C2BF}"/>
          </ac:spMkLst>
        </pc:spChg>
        <pc:spChg chg="mod">
          <ac:chgData name="中野 勝仁_21150" userId="b6a02f5d-4509-4b11-a081-bb6b553f649e" providerId="ADAL" clId="{16023705-13D6-4BCE-9E16-1090FE5AB91F}" dt="2024-08-30T01:19:45.086" v="12892" actId="1038"/>
          <ac:spMkLst>
            <pc:docMk/>
            <pc:sldMk cId="2450268797" sldId="2146847969"/>
            <ac:spMk id="28" creationId="{417BB958-C6C5-E24D-6FF9-5542E234C5F3}"/>
          </ac:spMkLst>
        </pc:spChg>
        <pc:spChg chg="add del mod">
          <ac:chgData name="中野 勝仁_21150" userId="b6a02f5d-4509-4b11-a081-bb6b553f649e" providerId="ADAL" clId="{16023705-13D6-4BCE-9E16-1090FE5AB91F}" dt="2024-08-30T01:42:45.249" v="13117" actId="478"/>
          <ac:spMkLst>
            <pc:docMk/>
            <pc:sldMk cId="2450268797" sldId="2146847969"/>
            <ac:spMk id="49" creationId="{D6D775EB-6840-28B2-122C-67BC32793E6D}"/>
          </ac:spMkLst>
        </pc:spChg>
        <pc:spChg chg="add mod ord">
          <ac:chgData name="中野 勝仁_21150" userId="b6a02f5d-4509-4b11-a081-bb6b553f649e" providerId="ADAL" clId="{16023705-13D6-4BCE-9E16-1090FE5AB91F}" dt="2024-08-30T01:46:28.116" v="13246" actId="14100"/>
          <ac:spMkLst>
            <pc:docMk/>
            <pc:sldMk cId="2450268797" sldId="2146847969"/>
            <ac:spMk id="50" creationId="{AE42CF27-284F-0940-5CF1-FCEC03B08EFF}"/>
          </ac:spMkLst>
        </pc:spChg>
        <pc:spChg chg="add mod">
          <ac:chgData name="中野 勝仁_21150" userId="b6a02f5d-4509-4b11-a081-bb6b553f649e" providerId="ADAL" clId="{16023705-13D6-4BCE-9E16-1090FE5AB91F}" dt="2024-08-30T01:45:47.805" v="13233" actId="1035"/>
          <ac:spMkLst>
            <pc:docMk/>
            <pc:sldMk cId="2450268797" sldId="2146847969"/>
            <ac:spMk id="51" creationId="{928F254E-AB1C-2B18-715B-53C25D22C214}"/>
          </ac:spMkLst>
        </pc:spChg>
        <pc:spChg chg="add mod">
          <ac:chgData name="中野 勝仁_21150" userId="b6a02f5d-4509-4b11-a081-bb6b553f649e" providerId="ADAL" clId="{16023705-13D6-4BCE-9E16-1090FE5AB91F}" dt="2024-08-30T01:47:44.648" v="13262" actId="1076"/>
          <ac:spMkLst>
            <pc:docMk/>
            <pc:sldMk cId="2450268797" sldId="2146847969"/>
            <ac:spMk id="52" creationId="{42636E57-DAA3-ED67-2036-E91F9F199BF3}"/>
          </ac:spMkLst>
        </pc:spChg>
        <pc:picChg chg="add del mod">
          <ac:chgData name="中野 勝仁_21150" userId="b6a02f5d-4509-4b11-a081-bb6b553f649e" providerId="ADAL" clId="{16023705-13D6-4BCE-9E16-1090FE5AB91F}" dt="2024-08-30T01:13:23.972" v="12798" actId="478"/>
          <ac:picMkLst>
            <pc:docMk/>
            <pc:sldMk cId="2450268797" sldId="2146847969"/>
            <ac:picMk id="3" creationId="{012137BD-930F-C1E9-5E7D-9197D8F9ED2B}"/>
          </ac:picMkLst>
        </pc:picChg>
        <pc:picChg chg="del">
          <ac:chgData name="中野 勝仁_21150" userId="b6a02f5d-4509-4b11-a081-bb6b553f649e" providerId="ADAL" clId="{16023705-13D6-4BCE-9E16-1090FE5AB91F}" dt="2024-08-30T01:13:46.586" v="12804" actId="478"/>
          <ac:picMkLst>
            <pc:docMk/>
            <pc:sldMk cId="2450268797" sldId="2146847969"/>
            <ac:picMk id="7" creationId="{B99BE803-2CD3-9FDF-E623-C899FD6B3E36}"/>
          </ac:picMkLst>
        </pc:picChg>
        <pc:picChg chg="add mod ord">
          <ac:chgData name="中野 勝仁_21150" userId="b6a02f5d-4509-4b11-a081-bb6b553f649e" providerId="ADAL" clId="{16023705-13D6-4BCE-9E16-1090FE5AB91F}" dt="2024-08-30T01:15:04.493" v="12818" actId="167"/>
          <ac:picMkLst>
            <pc:docMk/>
            <pc:sldMk cId="2450268797" sldId="2146847969"/>
            <ac:picMk id="9" creationId="{9D2DE662-0CA3-6B74-B64A-AF7E74F8C876}"/>
          </ac:picMkLst>
        </pc:picChg>
        <pc:picChg chg="del">
          <ac:chgData name="中野 勝仁_21150" userId="b6a02f5d-4509-4b11-a081-bb6b553f649e" providerId="ADAL" clId="{16023705-13D6-4BCE-9E16-1090FE5AB91F}" dt="2024-08-30T01:14:54.596" v="12815" actId="478"/>
          <ac:picMkLst>
            <pc:docMk/>
            <pc:sldMk cId="2450268797" sldId="2146847969"/>
            <ac:picMk id="10" creationId="{F9799363-5658-ACE8-ACC7-024A4597DF4E}"/>
          </ac:picMkLst>
        </pc:picChg>
        <pc:picChg chg="add mod ord">
          <ac:chgData name="中野 勝仁_21150" userId="b6a02f5d-4509-4b11-a081-bb6b553f649e" providerId="ADAL" clId="{16023705-13D6-4BCE-9E16-1090FE5AB91F}" dt="2024-08-30T01:19:28.459" v="12886" actId="1076"/>
          <ac:picMkLst>
            <pc:docMk/>
            <pc:sldMk cId="2450268797" sldId="2146847969"/>
            <ac:picMk id="13" creationId="{7E8EA205-977F-1CE6-3A5A-3E73F0700736}"/>
          </ac:picMkLst>
        </pc:picChg>
        <pc:picChg chg="add del">
          <ac:chgData name="中野 勝仁_21150" userId="b6a02f5d-4509-4b11-a081-bb6b553f649e" providerId="ADAL" clId="{16023705-13D6-4BCE-9E16-1090FE5AB91F}" dt="2024-08-30T01:15:52.128" v="12829" actId="478"/>
          <ac:picMkLst>
            <pc:docMk/>
            <pc:sldMk cId="2450268797" sldId="2146847969"/>
            <ac:picMk id="14" creationId="{552EB1AD-C601-69EB-C05F-D56012A3DF6A}"/>
          </ac:picMkLst>
        </pc:picChg>
        <pc:picChg chg="add mod ord">
          <ac:chgData name="中野 勝仁_21150" userId="b6a02f5d-4509-4b11-a081-bb6b553f649e" providerId="ADAL" clId="{16023705-13D6-4BCE-9E16-1090FE5AB91F}" dt="2024-08-30T01:47:55.638" v="13264" actId="1076"/>
          <ac:picMkLst>
            <pc:docMk/>
            <pc:sldMk cId="2450268797" sldId="2146847969"/>
            <ac:picMk id="19" creationId="{0BA53220-80DB-0120-00E7-F66C3D514A31}"/>
          </ac:picMkLst>
        </pc:picChg>
        <pc:picChg chg="add del mod modCrop">
          <ac:chgData name="中野 勝仁_21150" userId="b6a02f5d-4509-4b11-a081-bb6b553f649e" providerId="ADAL" clId="{16023705-13D6-4BCE-9E16-1090FE5AB91F}" dt="2024-08-30T01:38:41.905" v="12910" actId="478"/>
          <ac:picMkLst>
            <pc:docMk/>
            <pc:sldMk cId="2450268797" sldId="2146847969"/>
            <ac:picMk id="46" creationId="{5D703A00-D343-6C79-3829-677BACC1F484}"/>
          </ac:picMkLst>
        </pc:picChg>
        <pc:picChg chg="add mod modCrop">
          <ac:chgData name="中野 勝仁_21150" userId="b6a02f5d-4509-4b11-a081-bb6b553f649e" providerId="ADAL" clId="{16023705-13D6-4BCE-9E16-1090FE5AB91F}" dt="2024-08-30T01:47:18.493" v="13255" actId="1076"/>
          <ac:picMkLst>
            <pc:docMk/>
            <pc:sldMk cId="2450268797" sldId="2146847969"/>
            <ac:picMk id="48" creationId="{135E81FE-DF9C-F245-6B08-591F241859B6}"/>
          </ac:picMkLst>
        </pc:picChg>
        <pc:picChg chg="add del mod">
          <ac:chgData name="中野 勝仁_21150" userId="b6a02f5d-4509-4b11-a081-bb6b553f649e" providerId="ADAL" clId="{16023705-13D6-4BCE-9E16-1090FE5AB91F}" dt="2024-08-30T02:06:46.646" v="13300" actId="21"/>
          <ac:picMkLst>
            <pc:docMk/>
            <pc:sldMk cId="2450268797" sldId="2146847969"/>
            <ac:picMk id="55" creationId="{6BE1B140-B916-DFC5-E61C-8CCDE09DC268}"/>
          </ac:picMkLst>
        </pc:picChg>
        <pc:cxnChg chg="mod">
          <ac:chgData name="中野 勝仁_21150" userId="b6a02f5d-4509-4b11-a081-bb6b553f649e" providerId="ADAL" clId="{16023705-13D6-4BCE-9E16-1090FE5AB91F}" dt="2024-08-30T01:19:35.698" v="12888" actId="14100"/>
          <ac:cxnSpMkLst>
            <pc:docMk/>
            <pc:sldMk cId="2450268797" sldId="2146847969"/>
            <ac:cxnSpMk id="18" creationId="{10FC91CE-3669-1EA2-2B71-06FA69A47719}"/>
          </ac:cxnSpMkLst>
        </pc:cxnChg>
        <pc:cxnChg chg="mod">
          <ac:chgData name="中野 勝仁_21150" userId="b6a02f5d-4509-4b11-a081-bb6b553f649e" providerId="ADAL" clId="{16023705-13D6-4BCE-9E16-1090FE5AB91F}" dt="2024-08-30T02:05:26.621" v="13286" actId="1038"/>
          <ac:cxnSpMkLst>
            <pc:docMk/>
            <pc:sldMk cId="2450268797" sldId="2146847969"/>
            <ac:cxnSpMk id="23" creationId="{1397E68A-CEA9-4971-DF4D-24E02536581A}"/>
          </ac:cxnSpMkLst>
        </pc:cxnChg>
        <pc:cxnChg chg="mod">
          <ac:chgData name="中野 勝仁_21150" userId="b6a02f5d-4509-4b11-a081-bb6b553f649e" providerId="ADAL" clId="{16023705-13D6-4BCE-9E16-1090FE5AB91F}" dt="2024-08-30T02:05:36.812" v="13288" actId="14100"/>
          <ac:cxnSpMkLst>
            <pc:docMk/>
            <pc:sldMk cId="2450268797" sldId="2146847969"/>
            <ac:cxnSpMk id="25" creationId="{4BD76B75-2EA3-2569-5729-F4AE30E290EC}"/>
          </ac:cxnSpMkLst>
        </pc:cxnChg>
        <pc:cxnChg chg="mod">
          <ac:chgData name="中野 勝仁_21150" userId="b6a02f5d-4509-4b11-a081-bb6b553f649e" providerId="ADAL" clId="{16023705-13D6-4BCE-9E16-1090FE5AB91F}" dt="2024-08-30T01:47:55.638" v="13264" actId="1076"/>
          <ac:cxnSpMkLst>
            <pc:docMk/>
            <pc:sldMk cId="2450268797" sldId="2146847969"/>
            <ac:cxnSpMk id="29" creationId="{246952C0-7261-75D5-6154-AD0D6B0FAFAF}"/>
          </ac:cxnSpMkLst>
        </pc:cxnChg>
      </pc:sldChg>
      <pc:sldChg chg="addSp delSp modSp add mod">
        <pc:chgData name="中野 勝仁_21150" userId="b6a02f5d-4509-4b11-a081-bb6b553f649e" providerId="ADAL" clId="{16023705-13D6-4BCE-9E16-1090FE5AB91F}" dt="2024-08-30T04:00:05.331" v="15009"/>
        <pc:sldMkLst>
          <pc:docMk/>
          <pc:sldMk cId="559451740" sldId="2146847970"/>
        </pc:sldMkLst>
        <pc:spChg chg="mod">
          <ac:chgData name="中野 勝仁_21150" userId="b6a02f5d-4509-4b11-a081-bb6b553f649e" providerId="ADAL" clId="{16023705-13D6-4BCE-9E16-1090FE5AB91F}" dt="2024-08-30T02:14:03.516" v="13808" actId="14100"/>
          <ac:spMkLst>
            <pc:docMk/>
            <pc:sldMk cId="559451740" sldId="2146847970"/>
            <ac:spMk id="5" creationId="{82A25068-6DC2-ADBB-79FB-23523655B154}"/>
          </ac:spMkLst>
        </pc:spChg>
        <pc:spChg chg="mod">
          <ac:chgData name="中野 勝仁_21150" userId="b6a02f5d-4509-4b11-a081-bb6b553f649e" providerId="ADAL" clId="{16023705-13D6-4BCE-9E16-1090FE5AB91F}" dt="2024-08-30T04:00:01.622" v="15003"/>
          <ac:spMkLst>
            <pc:docMk/>
            <pc:sldMk cId="559451740" sldId="2146847970"/>
            <ac:spMk id="6" creationId="{4763D912-846E-CD53-5422-50BC852B1DE7}"/>
          </ac:spMkLst>
        </pc:spChg>
        <pc:spChg chg="mod">
          <ac:chgData name="中野 勝仁_21150" userId="b6a02f5d-4509-4b11-a081-bb6b553f649e" providerId="ADAL" clId="{16023705-13D6-4BCE-9E16-1090FE5AB91F}" dt="2024-08-30T04:00:05.331" v="15009"/>
          <ac:spMkLst>
            <pc:docMk/>
            <pc:sldMk cId="559451740" sldId="2146847970"/>
            <ac:spMk id="8" creationId="{B43D0241-8356-C244-48B6-15458993E3CD}"/>
          </ac:spMkLst>
        </pc:spChg>
        <pc:spChg chg="del">
          <ac:chgData name="中野 勝仁_21150" userId="b6a02f5d-4509-4b11-a081-bb6b553f649e" providerId="ADAL" clId="{16023705-13D6-4BCE-9E16-1090FE5AB91F}" dt="2024-08-30T02:05:16.869" v="13283" actId="478"/>
          <ac:spMkLst>
            <pc:docMk/>
            <pc:sldMk cId="559451740" sldId="2146847970"/>
            <ac:spMk id="15" creationId="{364B500E-CC39-949D-7DAF-26CC83F4923C}"/>
          </ac:spMkLst>
        </pc:spChg>
        <pc:spChg chg="mod">
          <ac:chgData name="中野 勝仁_21150" userId="b6a02f5d-4509-4b11-a081-bb6b553f649e" providerId="ADAL" clId="{16023705-13D6-4BCE-9E16-1090FE5AB91F}" dt="2024-08-30T02:08:50.832" v="13334" actId="1076"/>
          <ac:spMkLst>
            <pc:docMk/>
            <pc:sldMk cId="559451740" sldId="2146847970"/>
            <ac:spMk id="17" creationId="{61ACCA4B-D381-707F-9D20-66046380C2BF}"/>
          </ac:spMkLst>
        </pc:spChg>
        <pc:spChg chg="add mod">
          <ac:chgData name="中野 勝仁_21150" userId="b6a02f5d-4509-4b11-a081-bb6b553f649e" providerId="ADAL" clId="{16023705-13D6-4BCE-9E16-1090FE5AB91F}" dt="2024-08-30T02:19:49.038" v="13827" actId="1076"/>
          <ac:spMkLst>
            <pc:docMk/>
            <pc:sldMk cId="559451740" sldId="2146847970"/>
            <ac:spMk id="27" creationId="{2995B014-6287-0045-C59C-9F7E35447744}"/>
          </ac:spMkLst>
        </pc:spChg>
        <pc:spChg chg="mod">
          <ac:chgData name="中野 勝仁_21150" userId="b6a02f5d-4509-4b11-a081-bb6b553f649e" providerId="ADAL" clId="{16023705-13D6-4BCE-9E16-1090FE5AB91F}" dt="2024-08-30T02:09:09.952" v="13342" actId="1038"/>
          <ac:spMkLst>
            <pc:docMk/>
            <pc:sldMk cId="559451740" sldId="2146847970"/>
            <ac:spMk id="28" creationId="{417BB958-C6C5-E24D-6FF9-5542E234C5F3}"/>
          </ac:spMkLst>
        </pc:spChg>
        <pc:spChg chg="add mod">
          <ac:chgData name="中野 勝仁_21150" userId="b6a02f5d-4509-4b11-a081-bb6b553f649e" providerId="ADAL" clId="{16023705-13D6-4BCE-9E16-1090FE5AB91F}" dt="2024-08-30T02:22:20.166" v="13848" actId="14100"/>
          <ac:spMkLst>
            <pc:docMk/>
            <pc:sldMk cId="559451740" sldId="2146847970"/>
            <ac:spMk id="30" creationId="{7A0E73B6-8B26-99B9-5EE9-80454B0F11D7}"/>
          </ac:spMkLst>
        </pc:spChg>
        <pc:spChg chg="add mod">
          <ac:chgData name="中野 勝仁_21150" userId="b6a02f5d-4509-4b11-a081-bb6b553f649e" providerId="ADAL" clId="{16023705-13D6-4BCE-9E16-1090FE5AB91F}" dt="2024-08-30T02:22:20.166" v="13848" actId="14100"/>
          <ac:spMkLst>
            <pc:docMk/>
            <pc:sldMk cId="559451740" sldId="2146847970"/>
            <ac:spMk id="31" creationId="{F6B00422-D45E-A2A3-6909-A9AEB2E7B689}"/>
          </ac:spMkLst>
        </pc:spChg>
        <pc:spChg chg="add mod">
          <ac:chgData name="中野 勝仁_21150" userId="b6a02f5d-4509-4b11-a081-bb6b553f649e" providerId="ADAL" clId="{16023705-13D6-4BCE-9E16-1090FE5AB91F}" dt="2024-08-30T02:22:31.578" v="13852" actId="1076"/>
          <ac:spMkLst>
            <pc:docMk/>
            <pc:sldMk cId="559451740" sldId="2146847970"/>
            <ac:spMk id="32" creationId="{20CE9FAF-74E2-28C8-9587-394FEBEF25C0}"/>
          </ac:spMkLst>
        </pc:spChg>
        <pc:spChg chg="add mod">
          <ac:chgData name="中野 勝仁_21150" userId="b6a02f5d-4509-4b11-a081-bb6b553f649e" providerId="ADAL" clId="{16023705-13D6-4BCE-9E16-1090FE5AB91F}" dt="2024-08-30T02:22:45.739" v="13856" actId="1076"/>
          <ac:spMkLst>
            <pc:docMk/>
            <pc:sldMk cId="559451740" sldId="2146847970"/>
            <ac:spMk id="33" creationId="{C5042E87-E01D-3D62-D455-DCC93B60375E}"/>
          </ac:spMkLst>
        </pc:spChg>
        <pc:spChg chg="add mod">
          <ac:chgData name="中野 勝仁_21150" userId="b6a02f5d-4509-4b11-a081-bb6b553f649e" providerId="ADAL" clId="{16023705-13D6-4BCE-9E16-1090FE5AB91F}" dt="2024-08-30T02:22:41.569" v="13855" actId="1076"/>
          <ac:spMkLst>
            <pc:docMk/>
            <pc:sldMk cId="559451740" sldId="2146847970"/>
            <ac:spMk id="34" creationId="{F25C9880-23BE-E03B-7D91-98D8FFBB4EDA}"/>
          </ac:spMkLst>
        </pc:spChg>
        <pc:spChg chg="add mod">
          <ac:chgData name="中野 勝仁_21150" userId="b6a02f5d-4509-4b11-a081-bb6b553f649e" providerId="ADAL" clId="{16023705-13D6-4BCE-9E16-1090FE5AB91F}" dt="2024-08-30T02:22:36.677" v="13854" actId="1076"/>
          <ac:spMkLst>
            <pc:docMk/>
            <pc:sldMk cId="559451740" sldId="2146847970"/>
            <ac:spMk id="35" creationId="{22B3063E-BDF2-B4EB-F280-86499DAC5180}"/>
          </ac:spMkLst>
        </pc:spChg>
        <pc:spChg chg="add mod">
          <ac:chgData name="中野 勝仁_21150" userId="b6a02f5d-4509-4b11-a081-bb6b553f649e" providerId="ADAL" clId="{16023705-13D6-4BCE-9E16-1090FE5AB91F}" dt="2024-08-30T02:22:20.166" v="13848" actId="14100"/>
          <ac:spMkLst>
            <pc:docMk/>
            <pc:sldMk cId="559451740" sldId="2146847970"/>
            <ac:spMk id="36" creationId="{DD899C69-FF17-252D-63D1-0D8B2E7CDBE3}"/>
          </ac:spMkLst>
        </pc:spChg>
        <pc:spChg chg="add mod">
          <ac:chgData name="中野 勝仁_21150" userId="b6a02f5d-4509-4b11-a081-bb6b553f649e" providerId="ADAL" clId="{16023705-13D6-4BCE-9E16-1090FE5AB91F}" dt="2024-08-30T02:22:28.701" v="13851" actId="1076"/>
          <ac:spMkLst>
            <pc:docMk/>
            <pc:sldMk cId="559451740" sldId="2146847970"/>
            <ac:spMk id="37" creationId="{28F09059-3823-2C40-56F7-C261F091C872}"/>
          </ac:spMkLst>
        </pc:spChg>
        <pc:spChg chg="add mod">
          <ac:chgData name="中野 勝仁_21150" userId="b6a02f5d-4509-4b11-a081-bb6b553f649e" providerId="ADAL" clId="{16023705-13D6-4BCE-9E16-1090FE5AB91F}" dt="2024-08-30T02:22:33.571" v="13853" actId="1076"/>
          <ac:spMkLst>
            <pc:docMk/>
            <pc:sldMk cId="559451740" sldId="2146847970"/>
            <ac:spMk id="38" creationId="{502E48F2-C08B-6148-5DF0-F41D722803FD}"/>
          </ac:spMkLst>
        </pc:spChg>
        <pc:spChg chg="add del mod">
          <ac:chgData name="中野 勝仁_21150" userId="b6a02f5d-4509-4b11-a081-bb6b553f649e" providerId="ADAL" clId="{16023705-13D6-4BCE-9E16-1090FE5AB91F}" dt="2024-08-30T02:22:26.143" v="13850" actId="478"/>
          <ac:spMkLst>
            <pc:docMk/>
            <pc:sldMk cId="559451740" sldId="2146847970"/>
            <ac:spMk id="39" creationId="{749F13A3-088A-127C-86D4-6DFEE1EC9C52}"/>
          </ac:spMkLst>
        </pc:spChg>
        <pc:spChg chg="add del mod">
          <ac:chgData name="中野 勝仁_21150" userId="b6a02f5d-4509-4b11-a081-bb6b553f649e" providerId="ADAL" clId="{16023705-13D6-4BCE-9E16-1090FE5AB91F}" dt="2024-08-30T02:21:13.885" v="13843" actId="478"/>
          <ac:spMkLst>
            <pc:docMk/>
            <pc:sldMk cId="559451740" sldId="2146847970"/>
            <ac:spMk id="40" creationId="{ED95D8EF-6A0F-30AE-ADB4-4D4C8E2A64B5}"/>
          </ac:spMkLst>
        </pc:spChg>
        <pc:spChg chg="add del mod">
          <ac:chgData name="中野 勝仁_21150" userId="b6a02f5d-4509-4b11-a081-bb6b553f649e" providerId="ADAL" clId="{16023705-13D6-4BCE-9E16-1090FE5AB91F}" dt="2024-08-30T02:21:13.885" v="13843" actId="478"/>
          <ac:spMkLst>
            <pc:docMk/>
            <pc:sldMk cId="559451740" sldId="2146847970"/>
            <ac:spMk id="41" creationId="{AC4E1B39-8683-0DF9-DBF9-E386D5DED008}"/>
          </ac:spMkLst>
        </pc:spChg>
        <pc:spChg chg="add del mod">
          <ac:chgData name="中野 勝仁_21150" userId="b6a02f5d-4509-4b11-a081-bb6b553f649e" providerId="ADAL" clId="{16023705-13D6-4BCE-9E16-1090FE5AB91F}" dt="2024-08-30T02:21:13.885" v="13843" actId="478"/>
          <ac:spMkLst>
            <pc:docMk/>
            <pc:sldMk cId="559451740" sldId="2146847970"/>
            <ac:spMk id="42" creationId="{9E74B0EA-5A0D-B5F6-EDE0-81C2BFC87122}"/>
          </ac:spMkLst>
        </pc:spChg>
        <pc:spChg chg="add del mod">
          <ac:chgData name="中野 勝仁_21150" userId="b6a02f5d-4509-4b11-a081-bb6b553f649e" providerId="ADAL" clId="{16023705-13D6-4BCE-9E16-1090FE5AB91F}" dt="2024-08-30T02:21:13.885" v="13843" actId="478"/>
          <ac:spMkLst>
            <pc:docMk/>
            <pc:sldMk cId="559451740" sldId="2146847970"/>
            <ac:spMk id="43" creationId="{9612F54B-D2E0-421E-BF6C-E78BA9A33A85}"/>
          </ac:spMkLst>
        </pc:spChg>
        <pc:spChg chg="add del mod">
          <ac:chgData name="中野 勝仁_21150" userId="b6a02f5d-4509-4b11-a081-bb6b553f649e" providerId="ADAL" clId="{16023705-13D6-4BCE-9E16-1090FE5AB91F}" dt="2024-08-30T02:21:19.298" v="13844" actId="478"/>
          <ac:spMkLst>
            <pc:docMk/>
            <pc:sldMk cId="559451740" sldId="2146847970"/>
            <ac:spMk id="44" creationId="{78FCAA8C-63A3-AABD-BC71-4D462C927B9D}"/>
          </ac:spMkLst>
        </pc:spChg>
        <pc:spChg chg="add del mod">
          <ac:chgData name="中野 勝仁_21150" userId="b6a02f5d-4509-4b11-a081-bb6b553f649e" providerId="ADAL" clId="{16023705-13D6-4BCE-9E16-1090FE5AB91F}" dt="2024-08-30T02:21:19.298" v="13844" actId="478"/>
          <ac:spMkLst>
            <pc:docMk/>
            <pc:sldMk cId="559451740" sldId="2146847970"/>
            <ac:spMk id="45" creationId="{47AEC565-583F-AC30-E506-DDC6D0D9E742}"/>
          </ac:spMkLst>
        </pc:spChg>
        <pc:spChg chg="add del mod">
          <ac:chgData name="中野 勝仁_21150" userId="b6a02f5d-4509-4b11-a081-bb6b553f649e" providerId="ADAL" clId="{16023705-13D6-4BCE-9E16-1090FE5AB91F}" dt="2024-08-30T02:21:23.474" v="13845" actId="478"/>
          <ac:spMkLst>
            <pc:docMk/>
            <pc:sldMk cId="559451740" sldId="2146847970"/>
            <ac:spMk id="46" creationId="{8C880418-3C8B-1B96-B090-347C5F2B61BD}"/>
          </ac:spMkLst>
        </pc:spChg>
        <pc:spChg chg="add del mod">
          <ac:chgData name="中野 勝仁_21150" userId="b6a02f5d-4509-4b11-a081-bb6b553f649e" providerId="ADAL" clId="{16023705-13D6-4BCE-9E16-1090FE5AB91F}" dt="2024-08-30T02:22:25.682" v="13849" actId="478"/>
          <ac:spMkLst>
            <pc:docMk/>
            <pc:sldMk cId="559451740" sldId="2146847970"/>
            <ac:spMk id="47" creationId="{DDE0EB0E-7292-CEDE-2C4B-49FBE020F5CE}"/>
          </ac:spMkLst>
        </pc:spChg>
        <pc:spChg chg="add del mod">
          <ac:chgData name="中野 勝仁_21150" userId="b6a02f5d-4509-4b11-a081-bb6b553f649e" providerId="ADAL" clId="{16023705-13D6-4BCE-9E16-1090FE5AB91F}" dt="2024-08-30T02:21:23.474" v="13845" actId="478"/>
          <ac:spMkLst>
            <pc:docMk/>
            <pc:sldMk cId="559451740" sldId="2146847970"/>
            <ac:spMk id="49" creationId="{BC7208CC-AD71-CD87-4E08-0FEA28F9D3F2}"/>
          </ac:spMkLst>
        </pc:spChg>
        <pc:spChg chg="del">
          <ac:chgData name="中野 勝仁_21150" userId="b6a02f5d-4509-4b11-a081-bb6b553f649e" providerId="ADAL" clId="{16023705-13D6-4BCE-9E16-1090FE5AB91F}" dt="2024-08-30T02:09:20.231" v="13346" actId="478"/>
          <ac:spMkLst>
            <pc:docMk/>
            <pc:sldMk cId="559451740" sldId="2146847970"/>
            <ac:spMk id="50" creationId="{AE42CF27-284F-0940-5CF1-FCEC03B08EFF}"/>
          </ac:spMkLst>
        </pc:spChg>
        <pc:spChg chg="del">
          <ac:chgData name="中野 勝仁_21150" userId="b6a02f5d-4509-4b11-a081-bb6b553f649e" providerId="ADAL" clId="{16023705-13D6-4BCE-9E16-1090FE5AB91F}" dt="2024-08-30T02:09:18.995" v="13345" actId="478"/>
          <ac:spMkLst>
            <pc:docMk/>
            <pc:sldMk cId="559451740" sldId="2146847970"/>
            <ac:spMk id="51" creationId="{928F254E-AB1C-2B18-715B-53C25D22C214}"/>
          </ac:spMkLst>
        </pc:spChg>
        <pc:spChg chg="del">
          <ac:chgData name="中野 勝仁_21150" userId="b6a02f5d-4509-4b11-a081-bb6b553f649e" providerId="ADAL" clId="{16023705-13D6-4BCE-9E16-1090FE5AB91F}" dt="2024-08-30T02:09:17.810" v="13343" actId="478"/>
          <ac:spMkLst>
            <pc:docMk/>
            <pc:sldMk cId="559451740" sldId="2146847970"/>
            <ac:spMk id="52" creationId="{42636E57-DAA3-ED67-2036-E91F9F199BF3}"/>
          </ac:spMkLst>
        </pc:spChg>
        <pc:spChg chg="add mod">
          <ac:chgData name="中野 勝仁_21150" userId="b6a02f5d-4509-4b11-a081-bb6b553f649e" providerId="ADAL" clId="{16023705-13D6-4BCE-9E16-1090FE5AB91F}" dt="2024-08-30T02:22:58.977" v="13857" actId="571"/>
          <ac:spMkLst>
            <pc:docMk/>
            <pc:sldMk cId="559451740" sldId="2146847970"/>
            <ac:spMk id="53" creationId="{9EA6E05F-1397-44FA-A563-D0C265F92792}"/>
          </ac:spMkLst>
        </pc:spChg>
        <pc:spChg chg="add del mod">
          <ac:chgData name="中野 勝仁_21150" userId="b6a02f5d-4509-4b11-a081-bb6b553f649e" providerId="ADAL" clId="{16023705-13D6-4BCE-9E16-1090FE5AB91F}" dt="2024-08-30T02:23:09.945" v="13865" actId="478"/>
          <ac:spMkLst>
            <pc:docMk/>
            <pc:sldMk cId="559451740" sldId="2146847970"/>
            <ac:spMk id="54" creationId="{79F5B9AA-FEDB-7B6A-5AE4-32F546753051}"/>
          </ac:spMkLst>
        </pc:spChg>
        <pc:spChg chg="add del mod">
          <ac:chgData name="中野 勝仁_21150" userId="b6a02f5d-4509-4b11-a081-bb6b553f649e" providerId="ADAL" clId="{16023705-13D6-4BCE-9E16-1090FE5AB91F}" dt="2024-08-30T02:23:02.192" v="13858" actId="478"/>
          <ac:spMkLst>
            <pc:docMk/>
            <pc:sldMk cId="559451740" sldId="2146847970"/>
            <ac:spMk id="56" creationId="{9E5DEF25-DE7D-A8D6-FDC2-E3C658AD6641}"/>
          </ac:spMkLst>
        </pc:spChg>
        <pc:spChg chg="add del mod">
          <ac:chgData name="中野 勝仁_21150" userId="b6a02f5d-4509-4b11-a081-bb6b553f649e" providerId="ADAL" clId="{16023705-13D6-4BCE-9E16-1090FE5AB91F}" dt="2024-08-30T02:23:08.358" v="13864" actId="478"/>
          <ac:spMkLst>
            <pc:docMk/>
            <pc:sldMk cId="559451740" sldId="2146847970"/>
            <ac:spMk id="57" creationId="{886186D7-CCD7-4257-2D09-01D4FBBE58B4}"/>
          </ac:spMkLst>
        </pc:spChg>
        <pc:spChg chg="add del mod">
          <ac:chgData name="中野 勝仁_21150" userId="b6a02f5d-4509-4b11-a081-bb6b553f649e" providerId="ADAL" clId="{16023705-13D6-4BCE-9E16-1090FE5AB91F}" dt="2024-08-30T02:23:04.571" v="13860" actId="478"/>
          <ac:spMkLst>
            <pc:docMk/>
            <pc:sldMk cId="559451740" sldId="2146847970"/>
            <ac:spMk id="58" creationId="{A9379470-6508-1967-C83D-042DB3710082}"/>
          </ac:spMkLst>
        </pc:spChg>
        <pc:spChg chg="add del mod">
          <ac:chgData name="中野 勝仁_21150" userId="b6a02f5d-4509-4b11-a081-bb6b553f649e" providerId="ADAL" clId="{16023705-13D6-4BCE-9E16-1090FE5AB91F}" dt="2024-08-30T02:23:05.655" v="13861" actId="478"/>
          <ac:spMkLst>
            <pc:docMk/>
            <pc:sldMk cId="559451740" sldId="2146847970"/>
            <ac:spMk id="59" creationId="{F2455B06-2BBF-2510-4B00-0FA31FA8366C}"/>
          </ac:spMkLst>
        </pc:spChg>
        <pc:spChg chg="add del mod">
          <ac:chgData name="中野 勝仁_21150" userId="b6a02f5d-4509-4b11-a081-bb6b553f649e" providerId="ADAL" clId="{16023705-13D6-4BCE-9E16-1090FE5AB91F}" dt="2024-08-30T02:23:06.500" v="13862" actId="478"/>
          <ac:spMkLst>
            <pc:docMk/>
            <pc:sldMk cId="559451740" sldId="2146847970"/>
            <ac:spMk id="60" creationId="{C86BFFA4-FE16-BA89-F499-7E2A0BC248EC}"/>
          </ac:spMkLst>
        </pc:spChg>
        <pc:spChg chg="add del mod">
          <ac:chgData name="中野 勝仁_21150" userId="b6a02f5d-4509-4b11-a081-bb6b553f649e" providerId="ADAL" clId="{16023705-13D6-4BCE-9E16-1090FE5AB91F}" dt="2024-08-30T02:23:03.837" v="13859" actId="478"/>
          <ac:spMkLst>
            <pc:docMk/>
            <pc:sldMk cId="559451740" sldId="2146847970"/>
            <ac:spMk id="61" creationId="{067472E7-6F94-1F6A-EB08-1722A85A12C4}"/>
          </ac:spMkLst>
        </pc:spChg>
        <pc:spChg chg="add mod">
          <ac:chgData name="中野 勝仁_21150" userId="b6a02f5d-4509-4b11-a081-bb6b553f649e" providerId="ADAL" clId="{16023705-13D6-4BCE-9E16-1090FE5AB91F}" dt="2024-08-30T02:22:58.977" v="13857" actId="571"/>
          <ac:spMkLst>
            <pc:docMk/>
            <pc:sldMk cId="559451740" sldId="2146847970"/>
            <ac:spMk id="62" creationId="{55B6E7A5-424B-E294-B2FB-F01C37590481}"/>
          </ac:spMkLst>
        </pc:spChg>
        <pc:spChg chg="add del mod">
          <ac:chgData name="中野 勝仁_21150" userId="b6a02f5d-4509-4b11-a081-bb6b553f649e" providerId="ADAL" clId="{16023705-13D6-4BCE-9E16-1090FE5AB91F}" dt="2024-08-30T02:23:07.716" v="13863" actId="478"/>
          <ac:spMkLst>
            <pc:docMk/>
            <pc:sldMk cId="559451740" sldId="2146847970"/>
            <ac:spMk id="63" creationId="{C4C4D0C2-41FD-CDDC-AEA1-BBB0ADADFA6D}"/>
          </ac:spMkLst>
        </pc:spChg>
        <pc:spChg chg="add mod">
          <ac:chgData name="中野 勝仁_21150" userId="b6a02f5d-4509-4b11-a081-bb6b553f649e" providerId="ADAL" clId="{16023705-13D6-4BCE-9E16-1090FE5AB91F}" dt="2024-08-30T02:23:52.342" v="13881" actId="1037"/>
          <ac:spMkLst>
            <pc:docMk/>
            <pc:sldMk cId="559451740" sldId="2146847970"/>
            <ac:spMk id="64" creationId="{E6B9AD3A-DDBE-7844-E03E-71EF99E6AE6D}"/>
          </ac:spMkLst>
        </pc:spChg>
        <pc:picChg chg="add mod ord">
          <ac:chgData name="中野 勝仁_21150" userId="b6a02f5d-4509-4b11-a081-bb6b553f649e" providerId="ADAL" clId="{16023705-13D6-4BCE-9E16-1090FE5AB91F}" dt="2024-08-30T02:08:34.340" v="13330" actId="167"/>
          <ac:picMkLst>
            <pc:docMk/>
            <pc:sldMk cId="559451740" sldId="2146847970"/>
            <ac:picMk id="3" creationId="{DAB11B5F-1ABE-50CA-B8FE-47708568C311}"/>
          </ac:picMkLst>
        </pc:picChg>
        <pc:picChg chg="add del mod">
          <ac:chgData name="中野 勝仁_21150" userId="b6a02f5d-4509-4b11-a081-bb6b553f649e" providerId="ADAL" clId="{16023705-13D6-4BCE-9E16-1090FE5AB91F}" dt="2024-08-30T02:06:14.897" v="13292" actId="21"/>
          <ac:picMkLst>
            <pc:docMk/>
            <pc:sldMk cId="559451740" sldId="2146847970"/>
            <ac:picMk id="7" creationId="{6BE1B140-B916-DFC5-E61C-8CCDE09DC268}"/>
          </ac:picMkLst>
        </pc:picChg>
        <pc:picChg chg="del">
          <ac:chgData name="中野 勝仁_21150" userId="b6a02f5d-4509-4b11-a081-bb6b553f649e" providerId="ADAL" clId="{16023705-13D6-4BCE-9E16-1090FE5AB91F}" dt="2024-08-30T02:05:12.706" v="13282" actId="478"/>
          <ac:picMkLst>
            <pc:docMk/>
            <pc:sldMk cId="559451740" sldId="2146847970"/>
            <ac:picMk id="9" creationId="{9D2DE662-0CA3-6B74-B64A-AF7E74F8C876}"/>
          </ac:picMkLst>
        </pc:picChg>
        <pc:picChg chg="del">
          <ac:chgData name="中野 勝仁_21150" userId="b6a02f5d-4509-4b11-a081-bb6b553f649e" providerId="ADAL" clId="{16023705-13D6-4BCE-9E16-1090FE5AB91F}" dt="2024-08-30T02:05:46.690" v="13289" actId="478"/>
          <ac:picMkLst>
            <pc:docMk/>
            <pc:sldMk cId="559451740" sldId="2146847970"/>
            <ac:picMk id="13" creationId="{7E8EA205-977F-1CE6-3A5A-3E73F0700736}"/>
          </ac:picMkLst>
        </pc:picChg>
        <pc:picChg chg="del">
          <ac:chgData name="中野 勝仁_21150" userId="b6a02f5d-4509-4b11-a081-bb6b553f649e" providerId="ADAL" clId="{16023705-13D6-4BCE-9E16-1090FE5AB91F}" dt="2024-08-30T02:09:50.654" v="13353" actId="478"/>
          <ac:picMkLst>
            <pc:docMk/>
            <pc:sldMk cId="559451740" sldId="2146847970"/>
            <ac:picMk id="19" creationId="{0BA53220-80DB-0120-00E7-F66C3D514A31}"/>
          </ac:picMkLst>
        </pc:picChg>
        <pc:picChg chg="add mod ord">
          <ac:chgData name="中野 勝仁_21150" userId="b6a02f5d-4509-4b11-a081-bb6b553f649e" providerId="ADAL" clId="{16023705-13D6-4BCE-9E16-1090FE5AB91F}" dt="2024-08-30T02:09:49.117" v="13352" actId="167"/>
          <ac:picMkLst>
            <pc:docMk/>
            <pc:sldMk cId="559451740" sldId="2146847970"/>
            <ac:picMk id="26" creationId="{C9C52D73-9F63-FCF1-AB9B-F24535146C03}"/>
          </ac:picMkLst>
        </pc:picChg>
        <pc:picChg chg="del">
          <ac:chgData name="中野 勝仁_21150" userId="b6a02f5d-4509-4b11-a081-bb6b553f649e" providerId="ADAL" clId="{16023705-13D6-4BCE-9E16-1090FE5AB91F}" dt="2024-08-30T02:09:18.454" v="13344" actId="478"/>
          <ac:picMkLst>
            <pc:docMk/>
            <pc:sldMk cId="559451740" sldId="2146847970"/>
            <ac:picMk id="48" creationId="{135E81FE-DF9C-F245-6B08-591F241859B6}"/>
          </ac:picMkLst>
        </pc:picChg>
        <pc:picChg chg="add mod ord">
          <ac:chgData name="中野 勝仁_21150" userId="b6a02f5d-4509-4b11-a081-bb6b553f649e" providerId="ADAL" clId="{16023705-13D6-4BCE-9E16-1090FE5AB91F}" dt="2024-08-30T02:08:32.474" v="13329" actId="167"/>
          <ac:picMkLst>
            <pc:docMk/>
            <pc:sldMk cId="559451740" sldId="2146847970"/>
            <ac:picMk id="55" creationId="{6BE1B140-B916-DFC5-E61C-8CCDE09DC268}"/>
          </ac:picMkLst>
        </pc:picChg>
        <pc:cxnChg chg="mod">
          <ac:chgData name="中野 勝仁_21150" userId="b6a02f5d-4509-4b11-a081-bb6b553f649e" providerId="ADAL" clId="{16023705-13D6-4BCE-9E16-1090FE5AB91F}" dt="2024-08-30T02:08:56.841" v="13335" actId="14100"/>
          <ac:cxnSpMkLst>
            <pc:docMk/>
            <pc:sldMk cId="559451740" sldId="2146847970"/>
            <ac:cxnSpMk id="18" creationId="{10FC91CE-3669-1EA2-2B71-06FA69A47719}"/>
          </ac:cxnSpMkLst>
        </pc:cxnChg>
        <pc:cxnChg chg="mod">
          <ac:chgData name="中野 勝仁_21150" userId="b6a02f5d-4509-4b11-a081-bb6b553f649e" providerId="ADAL" clId="{16023705-13D6-4BCE-9E16-1090FE5AB91F}" dt="2024-08-30T02:08:50.832" v="13334" actId="1076"/>
          <ac:cxnSpMkLst>
            <pc:docMk/>
            <pc:sldMk cId="559451740" sldId="2146847970"/>
            <ac:cxnSpMk id="23" creationId="{1397E68A-CEA9-4971-DF4D-24E02536581A}"/>
          </ac:cxnSpMkLst>
        </pc:cxnChg>
        <pc:cxnChg chg="del mod">
          <ac:chgData name="中野 勝仁_21150" userId="b6a02f5d-4509-4b11-a081-bb6b553f649e" providerId="ADAL" clId="{16023705-13D6-4BCE-9E16-1090FE5AB91F}" dt="2024-08-30T02:05:19.743" v="13284" actId="478"/>
          <ac:cxnSpMkLst>
            <pc:docMk/>
            <pc:sldMk cId="559451740" sldId="2146847970"/>
            <ac:cxnSpMk id="25" creationId="{4BD76B75-2EA3-2569-5729-F4AE30E290EC}"/>
          </ac:cxnSpMkLst>
        </pc:cxnChg>
        <pc:cxnChg chg="mod">
          <ac:chgData name="中野 勝仁_21150" userId="b6a02f5d-4509-4b11-a081-bb6b553f649e" providerId="ADAL" clId="{16023705-13D6-4BCE-9E16-1090FE5AB91F}" dt="2024-08-30T02:09:50.654" v="13353" actId="478"/>
          <ac:cxnSpMkLst>
            <pc:docMk/>
            <pc:sldMk cId="559451740" sldId="2146847970"/>
            <ac:cxnSpMk id="29" creationId="{246952C0-7261-75D5-6154-AD0D6B0FAFAF}"/>
          </ac:cxnSpMkLst>
        </pc:cxnChg>
      </pc:sldChg>
    </pc:docChg>
  </pc:docChgLst>
  <pc:docChgLst>
    <pc:chgData name="中野 勝仁_21150" userId="b6a02f5d-4509-4b11-a081-bb6b553f649e" providerId="ADAL" clId="{27D59DCD-7F9F-4683-A05F-0464C39AD982}"/>
    <pc:docChg chg="undo redo custSel addSld delSld modSld sldOrd">
      <pc:chgData name="中野 勝仁_21150" userId="b6a02f5d-4509-4b11-a081-bb6b553f649e" providerId="ADAL" clId="{27D59DCD-7F9F-4683-A05F-0464C39AD982}" dt="2024-03-21T06:29:32.009" v="20224"/>
      <pc:docMkLst>
        <pc:docMk/>
      </pc:docMkLst>
      <pc:sldChg chg="addSp delSp modSp mod">
        <pc:chgData name="中野 勝仁_21150" userId="b6a02f5d-4509-4b11-a081-bb6b553f649e" providerId="ADAL" clId="{27D59DCD-7F9F-4683-A05F-0464C39AD982}" dt="2024-03-21T06:28:46.710" v="20184"/>
        <pc:sldMkLst>
          <pc:docMk/>
          <pc:sldMk cId="3840699567" sldId="303"/>
        </pc:sldMkLst>
        <pc:spChg chg="add del mod">
          <ac:chgData name="中野 勝仁_21150" userId="b6a02f5d-4509-4b11-a081-bb6b553f649e" providerId="ADAL" clId="{27D59DCD-7F9F-4683-A05F-0464C39AD982}" dt="2024-03-19T08:46:14.093" v="20177" actId="478"/>
          <ac:spMkLst>
            <pc:docMk/>
            <pc:sldMk cId="3840699567" sldId="303"/>
            <ac:spMk id="2" creationId="{2A7FCC2E-BDE8-052D-7061-B68A17C42DDC}"/>
          </ac:spMkLst>
        </pc:spChg>
        <pc:spChg chg="mod">
          <ac:chgData name="中野 勝仁_21150" userId="b6a02f5d-4509-4b11-a081-bb6b553f649e" providerId="ADAL" clId="{27D59DCD-7F9F-4683-A05F-0464C39AD982}" dt="2024-03-21T06:28:46.710" v="20184"/>
          <ac:spMkLst>
            <pc:docMk/>
            <pc:sldMk cId="3840699567" sldId="303"/>
            <ac:spMk id="3" creationId="{530A82E1-8E0D-434A-9DF4-7C2ABD1A07A1}"/>
          </ac:spMkLst>
        </pc:spChg>
      </pc:sldChg>
      <pc:sldChg chg="del">
        <pc:chgData name="中野 勝仁_21150" userId="b6a02f5d-4509-4b11-a081-bb6b553f649e" providerId="ADAL" clId="{27D59DCD-7F9F-4683-A05F-0464C39AD982}" dt="2024-03-14T08:59:55.176" v="4588" actId="2696"/>
        <pc:sldMkLst>
          <pc:docMk/>
          <pc:sldMk cId="1175366104" sldId="314"/>
        </pc:sldMkLst>
      </pc:sldChg>
      <pc:sldChg chg="del">
        <pc:chgData name="中野 勝仁_21150" userId="b6a02f5d-4509-4b11-a081-bb6b553f649e" providerId="ADAL" clId="{27D59DCD-7F9F-4683-A05F-0464C39AD982}" dt="2024-03-14T08:59:55.176" v="4588" actId="2696"/>
        <pc:sldMkLst>
          <pc:docMk/>
          <pc:sldMk cId="1283236006" sldId="2146847919"/>
        </pc:sldMkLst>
      </pc:sldChg>
      <pc:sldChg chg="modSp mod">
        <pc:chgData name="中野 勝仁_21150" userId="b6a02f5d-4509-4b11-a081-bb6b553f649e" providerId="ADAL" clId="{27D59DCD-7F9F-4683-A05F-0464C39AD982}" dt="2024-03-21T06:28:53.236" v="20189"/>
        <pc:sldMkLst>
          <pc:docMk/>
          <pc:sldMk cId="2820569117" sldId="2146847927"/>
        </pc:sldMkLst>
        <pc:spChg chg="mod">
          <ac:chgData name="中野 勝仁_21150" userId="b6a02f5d-4509-4b11-a081-bb6b553f649e" providerId="ADAL" clId="{27D59DCD-7F9F-4683-A05F-0464C39AD982}" dt="2024-03-19T01:26:56.840" v="11845"/>
          <ac:spMkLst>
            <pc:docMk/>
            <pc:sldMk cId="2820569117" sldId="2146847927"/>
            <ac:spMk id="4" creationId="{4B29D685-6C85-7514-ACDD-F708CF1D4328}"/>
          </ac:spMkLst>
        </pc:spChg>
        <pc:spChg chg="mod">
          <ac:chgData name="中野 勝仁_21150" userId="b6a02f5d-4509-4b11-a081-bb6b553f649e" providerId="ADAL" clId="{27D59DCD-7F9F-4683-A05F-0464C39AD982}" dt="2024-03-21T06:28:53.236" v="20189"/>
          <ac:spMkLst>
            <pc:docMk/>
            <pc:sldMk cId="2820569117" sldId="2146847927"/>
            <ac:spMk id="7" creationId="{DA2EA97B-3534-6584-B9B8-CE72B404E596}"/>
          </ac:spMkLst>
        </pc:spChg>
        <pc:graphicFrameChg chg="mod modGraphic">
          <ac:chgData name="中野 勝仁_21150" userId="b6a02f5d-4509-4b11-a081-bb6b553f649e" providerId="ADAL" clId="{27D59DCD-7F9F-4683-A05F-0464C39AD982}" dt="2024-03-19T08:12:27.012" v="18803"/>
          <ac:graphicFrameMkLst>
            <pc:docMk/>
            <pc:sldMk cId="2820569117" sldId="2146847927"/>
            <ac:graphicFrameMk id="10" creationId="{9A73FC9C-B293-01B3-E184-600FD61FAF68}"/>
          </ac:graphicFrameMkLst>
        </pc:graphicFrameChg>
      </pc:sldChg>
      <pc:sldChg chg="addSp delSp modSp mod">
        <pc:chgData name="中野 勝仁_21150" userId="b6a02f5d-4509-4b11-a081-bb6b553f649e" providerId="ADAL" clId="{27D59DCD-7F9F-4683-A05F-0464C39AD982}" dt="2024-03-19T08:18:23.615" v="18985"/>
        <pc:sldMkLst>
          <pc:docMk/>
          <pc:sldMk cId="4117217814" sldId="2146847933"/>
        </pc:sldMkLst>
        <pc:spChg chg="mod">
          <ac:chgData name="中野 勝仁_21150" userId="b6a02f5d-4509-4b11-a081-bb6b553f649e" providerId="ADAL" clId="{27D59DCD-7F9F-4683-A05F-0464C39AD982}" dt="2024-03-14T01:54:13.816" v="1807"/>
          <ac:spMkLst>
            <pc:docMk/>
            <pc:sldMk cId="4117217814" sldId="2146847933"/>
            <ac:spMk id="6" creationId="{4763D912-846E-CD53-5422-50BC852B1DE7}"/>
          </ac:spMkLst>
        </pc:spChg>
        <pc:spChg chg="mod">
          <ac:chgData name="中野 勝仁_21150" userId="b6a02f5d-4509-4b11-a081-bb6b553f649e" providerId="ADAL" clId="{27D59DCD-7F9F-4683-A05F-0464C39AD982}" dt="2024-03-19T08:18:23.615" v="18985"/>
          <ac:spMkLst>
            <pc:docMk/>
            <pc:sldMk cId="4117217814" sldId="2146847933"/>
            <ac:spMk id="8" creationId="{B43D0241-8356-C244-48B6-15458993E3CD}"/>
          </ac:spMkLst>
        </pc:spChg>
        <pc:spChg chg="add mod">
          <ac:chgData name="中野 勝仁_21150" userId="b6a02f5d-4509-4b11-a081-bb6b553f649e" providerId="ADAL" clId="{27D59DCD-7F9F-4683-A05F-0464C39AD982}" dt="2024-03-14T04:01:32.268" v="2763" actId="1035"/>
          <ac:spMkLst>
            <pc:docMk/>
            <pc:sldMk cId="4117217814" sldId="2146847933"/>
            <ac:spMk id="13" creationId="{A2DB9EC9-054B-F0FA-51D6-FE4D4F25B794}"/>
          </ac:spMkLst>
        </pc:spChg>
        <pc:spChg chg="add mod">
          <ac:chgData name="中野 勝仁_21150" userId="b6a02f5d-4509-4b11-a081-bb6b553f649e" providerId="ADAL" clId="{27D59DCD-7F9F-4683-A05F-0464C39AD982}" dt="2024-03-14T04:01:21.366" v="2758" actId="1036"/>
          <ac:spMkLst>
            <pc:docMk/>
            <pc:sldMk cId="4117217814" sldId="2146847933"/>
            <ac:spMk id="14" creationId="{B6F64151-4F69-1542-86F3-3C03278A7814}"/>
          </ac:spMkLst>
        </pc:spChg>
        <pc:spChg chg="del">
          <ac:chgData name="中野 勝仁_21150" userId="b6a02f5d-4509-4b11-a081-bb6b553f649e" providerId="ADAL" clId="{27D59DCD-7F9F-4683-A05F-0464C39AD982}" dt="2024-03-14T01:49:22.561" v="1783" actId="478"/>
          <ac:spMkLst>
            <pc:docMk/>
            <pc:sldMk cId="4117217814" sldId="2146847933"/>
            <ac:spMk id="15" creationId="{9059EF75-3E2C-7047-3CBD-D51B23454BDE}"/>
          </ac:spMkLst>
        </pc:spChg>
        <pc:spChg chg="add mod">
          <ac:chgData name="中野 勝仁_21150" userId="b6a02f5d-4509-4b11-a081-bb6b553f649e" providerId="ADAL" clId="{27D59DCD-7F9F-4683-A05F-0464C39AD982}" dt="2024-03-14T04:01:03.957" v="2745" actId="1037"/>
          <ac:spMkLst>
            <pc:docMk/>
            <pc:sldMk cId="4117217814" sldId="2146847933"/>
            <ac:spMk id="16" creationId="{033DDD88-8AAB-42E4-E558-FD160F613C78}"/>
          </ac:spMkLst>
        </pc:spChg>
        <pc:spChg chg="add mod">
          <ac:chgData name="中野 勝仁_21150" userId="b6a02f5d-4509-4b11-a081-bb6b553f649e" providerId="ADAL" clId="{27D59DCD-7F9F-4683-A05F-0464C39AD982}" dt="2024-03-14T04:01:10.851" v="2747" actId="1036"/>
          <ac:spMkLst>
            <pc:docMk/>
            <pc:sldMk cId="4117217814" sldId="2146847933"/>
            <ac:spMk id="19" creationId="{CE1656AD-C9CF-0F2F-1BC7-B0F8B65C051F}"/>
          </ac:spMkLst>
        </pc:spChg>
        <pc:spChg chg="add mod">
          <ac:chgData name="中野 勝仁_21150" userId="b6a02f5d-4509-4b11-a081-bb6b553f649e" providerId="ADAL" clId="{27D59DCD-7F9F-4683-A05F-0464C39AD982}" dt="2024-03-18T07:22:13.380" v="8863" actId="2711"/>
          <ac:spMkLst>
            <pc:docMk/>
            <pc:sldMk cId="4117217814" sldId="2146847933"/>
            <ac:spMk id="20" creationId="{BC279322-BF5B-0243-C34C-A46F1532548C}"/>
          </ac:spMkLst>
        </pc:spChg>
        <pc:spChg chg="add mod">
          <ac:chgData name="中野 勝仁_21150" userId="b6a02f5d-4509-4b11-a081-bb6b553f649e" providerId="ADAL" clId="{27D59DCD-7F9F-4683-A05F-0464C39AD982}" dt="2024-03-18T07:22:14.302" v="8864" actId="2711"/>
          <ac:spMkLst>
            <pc:docMk/>
            <pc:sldMk cId="4117217814" sldId="2146847933"/>
            <ac:spMk id="21" creationId="{913F95A3-8374-8FDB-37C1-96675D76A228}"/>
          </ac:spMkLst>
        </pc:spChg>
        <pc:spChg chg="add mod">
          <ac:chgData name="中野 勝仁_21150" userId="b6a02f5d-4509-4b11-a081-bb6b553f649e" providerId="ADAL" clId="{27D59DCD-7F9F-4683-A05F-0464C39AD982}" dt="2024-03-18T07:22:09.891" v="8862" actId="2711"/>
          <ac:spMkLst>
            <pc:docMk/>
            <pc:sldMk cId="4117217814" sldId="2146847933"/>
            <ac:spMk id="22" creationId="{90E380AE-DF4F-4554-3AD3-084877EAD4D5}"/>
          </ac:spMkLst>
        </pc:spChg>
        <pc:spChg chg="add mod">
          <ac:chgData name="中野 勝仁_21150" userId="b6a02f5d-4509-4b11-a081-bb6b553f649e" providerId="ADAL" clId="{27D59DCD-7F9F-4683-A05F-0464C39AD982}" dt="2024-03-18T07:22:14.972" v="8865" actId="2711"/>
          <ac:spMkLst>
            <pc:docMk/>
            <pc:sldMk cId="4117217814" sldId="2146847933"/>
            <ac:spMk id="26" creationId="{E87A15EB-C29E-8506-525B-EDA744A2DA37}"/>
          </ac:spMkLst>
        </pc:spChg>
        <pc:spChg chg="add mod">
          <ac:chgData name="中野 勝仁_21150" userId="b6a02f5d-4509-4b11-a081-bb6b553f649e" providerId="ADAL" clId="{27D59DCD-7F9F-4683-A05F-0464C39AD982}" dt="2024-03-14T04:03:22.883" v="2789" actId="1076"/>
          <ac:spMkLst>
            <pc:docMk/>
            <pc:sldMk cId="4117217814" sldId="2146847933"/>
            <ac:spMk id="29" creationId="{0DDE271D-B861-7197-0AC3-501725812B15}"/>
          </ac:spMkLst>
        </pc:spChg>
        <pc:spChg chg="add del mod">
          <ac:chgData name="中野 勝仁_21150" userId="b6a02f5d-4509-4b11-a081-bb6b553f649e" providerId="ADAL" clId="{27D59DCD-7F9F-4683-A05F-0464C39AD982}" dt="2024-03-14T04:04:28.134" v="2795" actId="478"/>
          <ac:spMkLst>
            <pc:docMk/>
            <pc:sldMk cId="4117217814" sldId="2146847933"/>
            <ac:spMk id="30" creationId="{91B124C8-489D-0AD2-E5B4-4E909C8F622F}"/>
          </ac:spMkLst>
        </pc:spChg>
        <pc:spChg chg="del">
          <ac:chgData name="中野 勝仁_21150" userId="b6a02f5d-4509-4b11-a081-bb6b553f649e" providerId="ADAL" clId="{27D59DCD-7F9F-4683-A05F-0464C39AD982}" dt="2024-03-14T01:49:19.809" v="1782" actId="478"/>
          <ac:spMkLst>
            <pc:docMk/>
            <pc:sldMk cId="4117217814" sldId="2146847933"/>
            <ac:spMk id="37" creationId="{DABFCF15-26E4-4CCF-BCA2-F4391A9240A5}"/>
          </ac:spMkLst>
        </pc:spChg>
        <pc:spChg chg="del">
          <ac:chgData name="中野 勝仁_21150" userId="b6a02f5d-4509-4b11-a081-bb6b553f649e" providerId="ADAL" clId="{27D59DCD-7F9F-4683-A05F-0464C39AD982}" dt="2024-03-14T01:49:19.809" v="1782" actId="478"/>
          <ac:spMkLst>
            <pc:docMk/>
            <pc:sldMk cId="4117217814" sldId="2146847933"/>
            <ac:spMk id="38" creationId="{A5A36B01-3803-278D-6F75-20A73EC46A0A}"/>
          </ac:spMkLst>
        </pc:spChg>
        <pc:spChg chg="del">
          <ac:chgData name="中野 勝仁_21150" userId="b6a02f5d-4509-4b11-a081-bb6b553f649e" providerId="ADAL" clId="{27D59DCD-7F9F-4683-A05F-0464C39AD982}" dt="2024-03-14T01:49:19.809" v="1782" actId="478"/>
          <ac:spMkLst>
            <pc:docMk/>
            <pc:sldMk cId="4117217814" sldId="2146847933"/>
            <ac:spMk id="39" creationId="{062352D0-457E-240B-94A7-41CEF7F00957}"/>
          </ac:spMkLst>
        </pc:spChg>
        <pc:spChg chg="del">
          <ac:chgData name="中野 勝仁_21150" userId="b6a02f5d-4509-4b11-a081-bb6b553f649e" providerId="ADAL" clId="{27D59DCD-7F9F-4683-A05F-0464C39AD982}" dt="2024-03-14T01:49:19.809" v="1782" actId="478"/>
          <ac:spMkLst>
            <pc:docMk/>
            <pc:sldMk cId="4117217814" sldId="2146847933"/>
            <ac:spMk id="40" creationId="{EF8FFCC1-E01A-0F28-8132-E598C3BAA775}"/>
          </ac:spMkLst>
        </pc:spChg>
        <pc:spChg chg="del">
          <ac:chgData name="中野 勝仁_21150" userId="b6a02f5d-4509-4b11-a081-bb6b553f649e" providerId="ADAL" clId="{27D59DCD-7F9F-4683-A05F-0464C39AD982}" dt="2024-03-14T01:49:19.809" v="1782" actId="478"/>
          <ac:spMkLst>
            <pc:docMk/>
            <pc:sldMk cId="4117217814" sldId="2146847933"/>
            <ac:spMk id="41" creationId="{10A8270D-83C8-5A46-26F8-27B8DE74E8CE}"/>
          </ac:spMkLst>
        </pc:spChg>
        <pc:spChg chg="del">
          <ac:chgData name="中野 勝仁_21150" userId="b6a02f5d-4509-4b11-a081-bb6b553f649e" providerId="ADAL" clId="{27D59DCD-7F9F-4683-A05F-0464C39AD982}" dt="2024-03-14T01:49:19.809" v="1782" actId="478"/>
          <ac:spMkLst>
            <pc:docMk/>
            <pc:sldMk cId="4117217814" sldId="2146847933"/>
            <ac:spMk id="42" creationId="{3253D676-AF82-0296-1BEB-1C9CED01BAB8}"/>
          </ac:spMkLst>
        </pc:spChg>
        <pc:spChg chg="del">
          <ac:chgData name="中野 勝仁_21150" userId="b6a02f5d-4509-4b11-a081-bb6b553f649e" providerId="ADAL" clId="{27D59DCD-7F9F-4683-A05F-0464C39AD982}" dt="2024-03-14T01:49:19.809" v="1782" actId="478"/>
          <ac:spMkLst>
            <pc:docMk/>
            <pc:sldMk cId="4117217814" sldId="2146847933"/>
            <ac:spMk id="51" creationId="{52B1EF9A-3022-83E3-EC47-8C62F55E3064}"/>
          </ac:spMkLst>
        </pc:spChg>
        <pc:spChg chg="del">
          <ac:chgData name="中野 勝仁_21150" userId="b6a02f5d-4509-4b11-a081-bb6b553f649e" providerId="ADAL" clId="{27D59DCD-7F9F-4683-A05F-0464C39AD982}" dt="2024-03-14T01:49:19.809" v="1782" actId="478"/>
          <ac:spMkLst>
            <pc:docMk/>
            <pc:sldMk cId="4117217814" sldId="2146847933"/>
            <ac:spMk id="61" creationId="{EF09B1A8-CC05-CBBA-8260-A6E90FFE8B77}"/>
          </ac:spMkLst>
        </pc:spChg>
        <pc:spChg chg="del">
          <ac:chgData name="中野 勝仁_21150" userId="b6a02f5d-4509-4b11-a081-bb6b553f649e" providerId="ADAL" clId="{27D59DCD-7F9F-4683-A05F-0464C39AD982}" dt="2024-03-14T01:49:19.809" v="1782" actId="478"/>
          <ac:spMkLst>
            <pc:docMk/>
            <pc:sldMk cId="4117217814" sldId="2146847933"/>
            <ac:spMk id="62" creationId="{986101FE-120E-EE52-8A83-E785D3F9EB6E}"/>
          </ac:spMkLst>
        </pc:spChg>
        <pc:grpChg chg="add mod">
          <ac:chgData name="中野 勝仁_21150" userId="b6a02f5d-4509-4b11-a081-bb6b553f649e" providerId="ADAL" clId="{27D59DCD-7F9F-4683-A05F-0464C39AD982}" dt="2024-03-14T04:04:03.773" v="2792" actId="1076"/>
          <ac:grpSpMkLst>
            <pc:docMk/>
            <pc:sldMk cId="4117217814" sldId="2146847933"/>
            <ac:grpSpMk id="25" creationId="{153B69CE-8001-4B25-1E2D-F00E5239BF47}"/>
          </ac:grpSpMkLst>
        </pc:grpChg>
        <pc:picChg chg="add del mod modCrop">
          <ac:chgData name="中野 勝仁_21150" userId="b6a02f5d-4509-4b11-a081-bb6b553f649e" providerId="ADAL" clId="{27D59DCD-7F9F-4683-A05F-0464C39AD982}" dt="2024-03-14T01:58:01.122" v="1834" actId="478"/>
          <ac:picMkLst>
            <pc:docMk/>
            <pc:sldMk cId="4117217814" sldId="2146847933"/>
            <ac:picMk id="3" creationId="{98CB8AD3-C3E1-FA8D-A3D8-063BD6115BB4}"/>
          </ac:picMkLst>
        </pc:picChg>
        <pc:picChg chg="del">
          <ac:chgData name="中野 勝仁_21150" userId="b6a02f5d-4509-4b11-a081-bb6b553f649e" providerId="ADAL" clId="{27D59DCD-7F9F-4683-A05F-0464C39AD982}" dt="2024-03-14T01:49:19.809" v="1782" actId="478"/>
          <ac:picMkLst>
            <pc:docMk/>
            <pc:sldMk cId="4117217814" sldId="2146847933"/>
            <ac:picMk id="5" creationId="{93DC5621-8249-F341-4C20-C47D6C44B9EC}"/>
          </ac:picMkLst>
        </pc:picChg>
        <pc:picChg chg="add del mod modCrop">
          <ac:chgData name="中野 勝仁_21150" userId="b6a02f5d-4509-4b11-a081-bb6b553f649e" providerId="ADAL" clId="{27D59DCD-7F9F-4683-A05F-0464C39AD982}" dt="2024-03-14T02:24:53.964" v="1845" actId="478"/>
          <ac:picMkLst>
            <pc:docMk/>
            <pc:sldMk cId="4117217814" sldId="2146847933"/>
            <ac:picMk id="7" creationId="{D38CD674-E9D6-08A2-102C-2EEACBA2BC83}"/>
          </ac:picMkLst>
        </pc:picChg>
        <pc:picChg chg="add del mod modCrop">
          <ac:chgData name="中野 勝仁_21150" userId="b6a02f5d-4509-4b11-a081-bb6b553f649e" providerId="ADAL" clId="{27D59DCD-7F9F-4683-A05F-0464C39AD982}" dt="2024-03-14T02:27:22.743" v="1851" actId="478"/>
          <ac:picMkLst>
            <pc:docMk/>
            <pc:sldMk cId="4117217814" sldId="2146847933"/>
            <ac:picMk id="10" creationId="{052792CB-CBB0-C7EC-ABC1-9928312DF734}"/>
          </ac:picMkLst>
        </pc:picChg>
        <pc:picChg chg="add mod modCrop">
          <ac:chgData name="中野 勝仁_21150" userId="b6a02f5d-4509-4b11-a081-bb6b553f649e" providerId="ADAL" clId="{27D59DCD-7F9F-4683-A05F-0464C39AD982}" dt="2024-03-14T04:00:59.286" v="2741" actId="1076"/>
          <ac:picMkLst>
            <pc:docMk/>
            <pc:sldMk cId="4117217814" sldId="2146847933"/>
            <ac:picMk id="12" creationId="{FB39E559-1BB8-4452-6DA9-DF4697E815A2}"/>
          </ac:picMkLst>
        </pc:picChg>
        <pc:picChg chg="add del">
          <ac:chgData name="中野 勝仁_21150" userId="b6a02f5d-4509-4b11-a081-bb6b553f649e" providerId="ADAL" clId="{27D59DCD-7F9F-4683-A05F-0464C39AD982}" dt="2024-03-14T02:29:10.887" v="1881" actId="22"/>
          <ac:picMkLst>
            <pc:docMk/>
            <pc:sldMk cId="4117217814" sldId="2146847933"/>
            <ac:picMk id="18" creationId="{C622FF06-7C08-EF84-F527-09581CE6DA1D}"/>
          </ac:picMkLst>
        </pc:picChg>
        <pc:picChg chg="add mod modCrop">
          <ac:chgData name="中野 勝仁_21150" userId="b6a02f5d-4509-4b11-a081-bb6b553f649e" providerId="ADAL" clId="{27D59DCD-7F9F-4683-A05F-0464C39AD982}" dt="2024-03-15T01:49:39.425" v="4620" actId="1038"/>
          <ac:picMkLst>
            <pc:docMk/>
            <pc:sldMk cId="4117217814" sldId="2146847933"/>
            <ac:picMk id="24" creationId="{F5C33EAD-7DB6-F8C9-2941-728680C018E3}"/>
          </ac:picMkLst>
        </pc:picChg>
        <pc:picChg chg="add mod ord modCrop">
          <ac:chgData name="中野 勝仁_21150" userId="b6a02f5d-4509-4b11-a081-bb6b553f649e" providerId="ADAL" clId="{27D59DCD-7F9F-4683-A05F-0464C39AD982}" dt="2024-03-14T04:00:50.189" v="2740" actId="1076"/>
          <ac:picMkLst>
            <pc:docMk/>
            <pc:sldMk cId="4117217814" sldId="2146847933"/>
            <ac:picMk id="28" creationId="{A84572D5-0021-0B96-4A2A-236CA401645D}"/>
          </ac:picMkLst>
        </pc:picChg>
        <pc:picChg chg="del">
          <ac:chgData name="中野 勝仁_21150" userId="b6a02f5d-4509-4b11-a081-bb6b553f649e" providerId="ADAL" clId="{27D59DCD-7F9F-4683-A05F-0464C39AD982}" dt="2024-03-14T01:49:19.809" v="1782" actId="478"/>
          <ac:picMkLst>
            <pc:docMk/>
            <pc:sldMk cId="4117217814" sldId="2146847933"/>
            <ac:picMk id="32" creationId="{3C91D5C5-F8FD-40CE-5920-0A8A807253D9}"/>
          </ac:picMkLst>
        </pc:picChg>
        <pc:picChg chg="del">
          <ac:chgData name="中野 勝仁_21150" userId="b6a02f5d-4509-4b11-a081-bb6b553f649e" providerId="ADAL" clId="{27D59DCD-7F9F-4683-A05F-0464C39AD982}" dt="2024-03-14T01:49:19.809" v="1782" actId="478"/>
          <ac:picMkLst>
            <pc:docMk/>
            <pc:sldMk cId="4117217814" sldId="2146847933"/>
            <ac:picMk id="60" creationId="{8FE06E8D-E844-DE8D-9208-26CDA464AED5}"/>
          </ac:picMkLst>
        </pc:picChg>
        <pc:picChg chg="del">
          <ac:chgData name="中野 勝仁_21150" userId="b6a02f5d-4509-4b11-a081-bb6b553f649e" providerId="ADAL" clId="{27D59DCD-7F9F-4683-A05F-0464C39AD982}" dt="2024-03-14T01:49:19.809" v="1782" actId="478"/>
          <ac:picMkLst>
            <pc:docMk/>
            <pc:sldMk cId="4117217814" sldId="2146847933"/>
            <ac:picMk id="68" creationId="{AFA9934C-E2D1-1453-E854-72CE79C6D351}"/>
          </ac:picMkLst>
        </pc:picChg>
        <pc:cxnChg chg="del mod">
          <ac:chgData name="中野 勝仁_21150" userId="b6a02f5d-4509-4b11-a081-bb6b553f649e" providerId="ADAL" clId="{27D59DCD-7F9F-4683-A05F-0464C39AD982}" dt="2024-03-14T01:49:19.809" v="1782" actId="478"/>
          <ac:cxnSpMkLst>
            <pc:docMk/>
            <pc:sldMk cId="4117217814" sldId="2146847933"/>
            <ac:cxnSpMk id="44" creationId="{A210784E-5716-8887-B96E-3AE0BA04F9AA}"/>
          </ac:cxnSpMkLst>
        </pc:cxnChg>
        <pc:cxnChg chg="del mod">
          <ac:chgData name="中野 勝仁_21150" userId="b6a02f5d-4509-4b11-a081-bb6b553f649e" providerId="ADAL" clId="{27D59DCD-7F9F-4683-A05F-0464C39AD982}" dt="2024-03-14T01:49:19.809" v="1782" actId="478"/>
          <ac:cxnSpMkLst>
            <pc:docMk/>
            <pc:sldMk cId="4117217814" sldId="2146847933"/>
            <ac:cxnSpMk id="46" creationId="{30C917D6-4AB4-7863-7966-98EB3EA72A80}"/>
          </ac:cxnSpMkLst>
        </pc:cxnChg>
        <pc:cxnChg chg="del mod">
          <ac:chgData name="中野 勝仁_21150" userId="b6a02f5d-4509-4b11-a081-bb6b553f649e" providerId="ADAL" clId="{27D59DCD-7F9F-4683-A05F-0464C39AD982}" dt="2024-03-14T01:49:19.809" v="1782" actId="478"/>
          <ac:cxnSpMkLst>
            <pc:docMk/>
            <pc:sldMk cId="4117217814" sldId="2146847933"/>
            <ac:cxnSpMk id="52" creationId="{32DD7938-D3B5-242E-B03D-27B49B335C89}"/>
          </ac:cxnSpMkLst>
        </pc:cxnChg>
        <pc:cxnChg chg="del mod">
          <ac:chgData name="中野 勝仁_21150" userId="b6a02f5d-4509-4b11-a081-bb6b553f649e" providerId="ADAL" clId="{27D59DCD-7F9F-4683-A05F-0464C39AD982}" dt="2024-03-14T01:49:19.809" v="1782" actId="478"/>
          <ac:cxnSpMkLst>
            <pc:docMk/>
            <pc:sldMk cId="4117217814" sldId="2146847933"/>
            <ac:cxnSpMk id="63" creationId="{1001ED7C-B205-D36A-AABB-29A4AAC4B7CF}"/>
          </ac:cxnSpMkLst>
        </pc:cxnChg>
      </pc:sldChg>
      <pc:sldChg chg="addSp delSp modSp add mod">
        <pc:chgData name="中野 勝仁_21150" userId="b6a02f5d-4509-4b11-a081-bb6b553f649e" providerId="ADAL" clId="{27D59DCD-7F9F-4683-A05F-0464C39AD982}" dt="2024-03-21T06:29:26.273" v="20217"/>
        <pc:sldMkLst>
          <pc:docMk/>
          <pc:sldMk cId="1089676698" sldId="2146847934"/>
        </pc:sldMkLst>
        <pc:spChg chg="add mod">
          <ac:chgData name="中野 勝仁_21150" userId="b6a02f5d-4509-4b11-a081-bb6b553f649e" providerId="ADAL" clId="{27D59DCD-7F9F-4683-A05F-0464C39AD982}" dt="2024-03-19T01:27:06.171" v="11848"/>
          <ac:spMkLst>
            <pc:docMk/>
            <pc:sldMk cId="1089676698" sldId="2146847934"/>
            <ac:spMk id="2" creationId="{1EA4DCB6-E2FC-23E7-E1CF-BF1EAA5DC43E}"/>
          </ac:spMkLst>
        </pc:spChg>
        <pc:spChg chg="add mod">
          <ac:chgData name="中野 勝仁_21150" userId="b6a02f5d-4509-4b11-a081-bb6b553f649e" providerId="ADAL" clId="{27D59DCD-7F9F-4683-A05F-0464C39AD982}" dt="2024-03-21T06:29:26.273" v="20217"/>
          <ac:spMkLst>
            <pc:docMk/>
            <pc:sldMk cId="1089676698" sldId="2146847934"/>
            <ac:spMk id="3" creationId="{8E2E642E-0E37-4EFA-1AFC-A668EF0016CC}"/>
          </ac:spMkLst>
        </pc:spChg>
        <pc:spChg chg="del">
          <ac:chgData name="中野 勝仁_21150" userId="b6a02f5d-4509-4b11-a081-bb6b553f649e" providerId="ADAL" clId="{27D59DCD-7F9F-4683-A05F-0464C39AD982}" dt="2024-03-13T05:58:50.205" v="551" actId="478"/>
          <ac:spMkLst>
            <pc:docMk/>
            <pc:sldMk cId="1089676698" sldId="2146847934"/>
            <ac:spMk id="4" creationId="{4B29D685-6C85-7514-ACDD-F708CF1D4328}"/>
          </ac:spMkLst>
        </pc:spChg>
        <pc:spChg chg="del">
          <ac:chgData name="中野 勝仁_21150" userId="b6a02f5d-4509-4b11-a081-bb6b553f649e" providerId="ADAL" clId="{27D59DCD-7F9F-4683-A05F-0464C39AD982}" dt="2024-03-13T05:58:50.205" v="551" actId="478"/>
          <ac:spMkLst>
            <pc:docMk/>
            <pc:sldMk cId="1089676698" sldId="2146847934"/>
            <ac:spMk id="7" creationId="{DA2EA97B-3534-6584-B9B8-CE72B404E596}"/>
          </ac:spMkLst>
        </pc:spChg>
        <pc:graphicFrameChg chg="mod modGraphic">
          <ac:chgData name="中野 勝仁_21150" userId="b6a02f5d-4509-4b11-a081-bb6b553f649e" providerId="ADAL" clId="{27D59DCD-7F9F-4683-A05F-0464C39AD982}" dt="2024-03-19T07:57:21.504" v="18510" actId="20577"/>
          <ac:graphicFrameMkLst>
            <pc:docMk/>
            <pc:sldMk cId="1089676698" sldId="2146847934"/>
            <ac:graphicFrameMk id="10" creationId="{9A73FC9C-B293-01B3-E184-600FD61FAF68}"/>
          </ac:graphicFrameMkLst>
        </pc:graphicFrameChg>
      </pc:sldChg>
      <pc:sldChg chg="modSp add mod ord">
        <pc:chgData name="中野 勝仁_21150" userId="b6a02f5d-4509-4b11-a081-bb6b553f649e" providerId="ADAL" clId="{27D59DCD-7F9F-4683-A05F-0464C39AD982}" dt="2024-03-21T06:29:16.469" v="20203"/>
        <pc:sldMkLst>
          <pc:docMk/>
          <pc:sldMk cId="1664488656" sldId="2146847935"/>
        </pc:sldMkLst>
        <pc:spChg chg="mod">
          <ac:chgData name="中野 勝仁_21150" userId="b6a02f5d-4509-4b11-a081-bb6b553f649e" providerId="ADAL" clId="{27D59DCD-7F9F-4683-A05F-0464C39AD982}" dt="2024-03-19T01:27:00.520" v="11846"/>
          <ac:spMkLst>
            <pc:docMk/>
            <pc:sldMk cId="1664488656" sldId="2146847935"/>
            <ac:spMk id="2" creationId="{1EA4DCB6-E2FC-23E7-E1CF-BF1EAA5DC43E}"/>
          </ac:spMkLst>
        </pc:spChg>
        <pc:spChg chg="mod">
          <ac:chgData name="中野 勝仁_21150" userId="b6a02f5d-4509-4b11-a081-bb6b553f649e" providerId="ADAL" clId="{27D59DCD-7F9F-4683-A05F-0464C39AD982}" dt="2024-03-21T06:29:16.469" v="20203"/>
          <ac:spMkLst>
            <pc:docMk/>
            <pc:sldMk cId="1664488656" sldId="2146847935"/>
            <ac:spMk id="3" creationId="{8E2E642E-0E37-4EFA-1AFC-A668EF0016CC}"/>
          </ac:spMkLst>
        </pc:spChg>
        <pc:graphicFrameChg chg="mod modGraphic">
          <ac:chgData name="中野 勝仁_21150" userId="b6a02f5d-4509-4b11-a081-bb6b553f649e" providerId="ADAL" clId="{27D59DCD-7F9F-4683-A05F-0464C39AD982}" dt="2024-03-19T03:01:36.419" v="13558"/>
          <ac:graphicFrameMkLst>
            <pc:docMk/>
            <pc:sldMk cId="1664488656" sldId="2146847935"/>
            <ac:graphicFrameMk id="10" creationId="{9A73FC9C-B293-01B3-E184-600FD61FAF68}"/>
          </ac:graphicFrameMkLst>
        </pc:graphicFrameChg>
      </pc:sldChg>
      <pc:sldChg chg="modSp add mod">
        <pc:chgData name="中野 勝仁_21150" userId="b6a02f5d-4509-4b11-a081-bb6b553f649e" providerId="ADAL" clId="{27D59DCD-7F9F-4683-A05F-0464C39AD982}" dt="2024-03-21T06:29:11.850" v="20196"/>
        <pc:sldMkLst>
          <pc:docMk/>
          <pc:sldMk cId="2417580472" sldId="2146847936"/>
        </pc:sldMkLst>
        <pc:spChg chg="mod">
          <ac:chgData name="中野 勝仁_21150" userId="b6a02f5d-4509-4b11-a081-bb6b553f649e" providerId="ADAL" clId="{27D59DCD-7F9F-4683-A05F-0464C39AD982}" dt="2024-03-19T01:26:46.246" v="11844"/>
          <ac:spMkLst>
            <pc:docMk/>
            <pc:sldMk cId="2417580472" sldId="2146847936"/>
            <ac:spMk id="4" creationId="{4B29D685-6C85-7514-ACDD-F708CF1D4328}"/>
          </ac:spMkLst>
        </pc:spChg>
        <pc:spChg chg="mod">
          <ac:chgData name="中野 勝仁_21150" userId="b6a02f5d-4509-4b11-a081-bb6b553f649e" providerId="ADAL" clId="{27D59DCD-7F9F-4683-A05F-0464C39AD982}" dt="2024-03-21T06:29:11.850" v="20196"/>
          <ac:spMkLst>
            <pc:docMk/>
            <pc:sldMk cId="2417580472" sldId="2146847936"/>
            <ac:spMk id="7" creationId="{DA2EA97B-3534-6584-B9B8-CE72B404E596}"/>
          </ac:spMkLst>
        </pc:spChg>
        <pc:graphicFrameChg chg="mod modGraphic">
          <ac:chgData name="中野 勝仁_21150" userId="b6a02f5d-4509-4b11-a081-bb6b553f649e" providerId="ADAL" clId="{27D59DCD-7F9F-4683-A05F-0464C39AD982}" dt="2024-03-19T02:49:09.712" v="12979"/>
          <ac:graphicFrameMkLst>
            <pc:docMk/>
            <pc:sldMk cId="2417580472" sldId="2146847936"/>
            <ac:graphicFrameMk id="10" creationId="{9A73FC9C-B293-01B3-E184-600FD61FAF68}"/>
          </ac:graphicFrameMkLst>
        </pc:graphicFrameChg>
      </pc:sldChg>
      <pc:sldChg chg="modSp add mod">
        <pc:chgData name="中野 勝仁_21150" userId="b6a02f5d-4509-4b11-a081-bb6b553f649e" providerId="ADAL" clId="{27D59DCD-7F9F-4683-A05F-0464C39AD982}" dt="2024-03-21T06:29:21.269" v="20210"/>
        <pc:sldMkLst>
          <pc:docMk/>
          <pc:sldMk cId="3756007348" sldId="2146847937"/>
        </pc:sldMkLst>
        <pc:spChg chg="mod">
          <ac:chgData name="中野 勝仁_21150" userId="b6a02f5d-4509-4b11-a081-bb6b553f649e" providerId="ADAL" clId="{27D59DCD-7F9F-4683-A05F-0464C39AD982}" dt="2024-03-19T01:27:03.490" v="11847"/>
          <ac:spMkLst>
            <pc:docMk/>
            <pc:sldMk cId="3756007348" sldId="2146847937"/>
            <ac:spMk id="4" creationId="{4B29D685-6C85-7514-ACDD-F708CF1D4328}"/>
          </ac:spMkLst>
        </pc:spChg>
        <pc:spChg chg="mod">
          <ac:chgData name="中野 勝仁_21150" userId="b6a02f5d-4509-4b11-a081-bb6b553f649e" providerId="ADAL" clId="{27D59DCD-7F9F-4683-A05F-0464C39AD982}" dt="2024-03-21T06:29:21.269" v="20210"/>
          <ac:spMkLst>
            <pc:docMk/>
            <pc:sldMk cId="3756007348" sldId="2146847937"/>
            <ac:spMk id="7" creationId="{DA2EA97B-3534-6584-B9B8-CE72B404E596}"/>
          </ac:spMkLst>
        </pc:spChg>
        <pc:graphicFrameChg chg="mod modGraphic">
          <ac:chgData name="中野 勝仁_21150" userId="b6a02f5d-4509-4b11-a081-bb6b553f649e" providerId="ADAL" clId="{27D59DCD-7F9F-4683-A05F-0464C39AD982}" dt="2024-03-19T06:39:17.568" v="17245"/>
          <ac:graphicFrameMkLst>
            <pc:docMk/>
            <pc:sldMk cId="3756007348" sldId="2146847937"/>
            <ac:graphicFrameMk id="10" creationId="{9A73FC9C-B293-01B3-E184-600FD61FAF68}"/>
          </ac:graphicFrameMkLst>
        </pc:graphicFrameChg>
      </pc:sldChg>
      <pc:sldChg chg="addSp delSp modSp add mod">
        <pc:chgData name="中野 勝仁_21150" userId="b6a02f5d-4509-4b11-a081-bb6b553f649e" providerId="ADAL" clId="{27D59DCD-7F9F-4683-A05F-0464C39AD982}" dt="2024-03-19T08:18:39.341" v="18986"/>
        <pc:sldMkLst>
          <pc:docMk/>
          <pc:sldMk cId="1918841757" sldId="2146847938"/>
        </pc:sldMkLst>
        <pc:spChg chg="add mod">
          <ac:chgData name="中野 勝仁_21150" userId="b6a02f5d-4509-4b11-a081-bb6b553f649e" providerId="ADAL" clId="{27D59DCD-7F9F-4683-A05F-0464C39AD982}" dt="2024-03-18T07:22:17.641" v="8866" actId="2711"/>
          <ac:spMkLst>
            <pc:docMk/>
            <pc:sldMk cId="1918841757" sldId="2146847938"/>
            <ac:spMk id="3" creationId="{0BCA578E-2517-9632-D421-827EC6F12E57}"/>
          </ac:spMkLst>
        </pc:spChg>
        <pc:spChg chg="add mod">
          <ac:chgData name="中野 勝仁_21150" userId="b6a02f5d-4509-4b11-a081-bb6b553f649e" providerId="ADAL" clId="{27D59DCD-7F9F-4683-A05F-0464C39AD982}" dt="2024-03-14T04:25:38.055" v="3024" actId="1076"/>
          <ac:spMkLst>
            <pc:docMk/>
            <pc:sldMk cId="1918841757" sldId="2146847938"/>
            <ac:spMk id="5" creationId="{EF23467F-FAFD-5BA5-7A41-20059EA6F3E9}"/>
          </ac:spMkLst>
        </pc:spChg>
        <pc:spChg chg="mod">
          <ac:chgData name="中野 勝仁_21150" userId="b6a02f5d-4509-4b11-a081-bb6b553f649e" providerId="ADAL" clId="{27D59DCD-7F9F-4683-A05F-0464C39AD982}" dt="2024-03-15T01:58:59.010" v="4931"/>
          <ac:spMkLst>
            <pc:docMk/>
            <pc:sldMk cId="1918841757" sldId="2146847938"/>
            <ac:spMk id="6" creationId="{4763D912-846E-CD53-5422-50BC852B1DE7}"/>
          </ac:spMkLst>
        </pc:spChg>
        <pc:spChg chg="add mod">
          <ac:chgData name="中野 勝仁_21150" userId="b6a02f5d-4509-4b11-a081-bb6b553f649e" providerId="ADAL" clId="{27D59DCD-7F9F-4683-A05F-0464C39AD982}" dt="2024-03-14T04:25:59.349" v="3033" actId="1036"/>
          <ac:spMkLst>
            <pc:docMk/>
            <pc:sldMk cId="1918841757" sldId="2146847938"/>
            <ac:spMk id="7" creationId="{6D0EC927-7121-CE28-E395-8210647BBA9D}"/>
          </ac:spMkLst>
        </pc:spChg>
        <pc:spChg chg="mod">
          <ac:chgData name="中野 勝仁_21150" userId="b6a02f5d-4509-4b11-a081-bb6b553f649e" providerId="ADAL" clId="{27D59DCD-7F9F-4683-A05F-0464C39AD982}" dt="2024-03-19T08:18:39.341" v="18986"/>
          <ac:spMkLst>
            <pc:docMk/>
            <pc:sldMk cId="1918841757" sldId="2146847938"/>
            <ac:spMk id="8" creationId="{B43D0241-8356-C244-48B6-15458993E3CD}"/>
          </ac:spMkLst>
        </pc:spChg>
        <pc:spChg chg="add del mod">
          <ac:chgData name="中野 勝仁_21150" userId="b6a02f5d-4509-4b11-a081-bb6b553f649e" providerId="ADAL" clId="{27D59DCD-7F9F-4683-A05F-0464C39AD982}" dt="2024-03-14T04:26:01.651" v="3034" actId="478"/>
          <ac:spMkLst>
            <pc:docMk/>
            <pc:sldMk cId="1918841757" sldId="2146847938"/>
            <ac:spMk id="9" creationId="{831FFEC0-5ED4-79CD-9536-00A32540A7A6}"/>
          </ac:spMkLst>
        </pc:spChg>
        <pc:spChg chg="add mod">
          <ac:chgData name="中野 勝仁_21150" userId="b6a02f5d-4509-4b11-a081-bb6b553f649e" providerId="ADAL" clId="{27D59DCD-7F9F-4683-A05F-0464C39AD982}" dt="2024-03-14T04:26:10.437" v="3037" actId="1037"/>
          <ac:spMkLst>
            <pc:docMk/>
            <pc:sldMk cId="1918841757" sldId="2146847938"/>
            <ac:spMk id="11" creationId="{E8DA6718-1601-2D0E-AFDC-47A8A580DECA}"/>
          </ac:spMkLst>
        </pc:spChg>
        <pc:picChg chg="add mod modCrop">
          <ac:chgData name="中野 勝仁_21150" userId="b6a02f5d-4509-4b11-a081-bb6b553f649e" providerId="ADAL" clId="{27D59DCD-7F9F-4683-A05F-0464C39AD982}" dt="2024-03-14T04:25:16.869" v="3021" actId="1076"/>
          <ac:picMkLst>
            <pc:docMk/>
            <pc:sldMk cId="1918841757" sldId="2146847938"/>
            <ac:picMk id="2" creationId="{72FF487D-20FA-062B-7DB1-9A360CA2CBED}"/>
          </ac:picMkLst>
        </pc:picChg>
        <pc:picChg chg="add mod modCrop">
          <ac:chgData name="中野 勝仁_21150" userId="b6a02f5d-4509-4b11-a081-bb6b553f649e" providerId="ADAL" clId="{27D59DCD-7F9F-4683-A05F-0464C39AD982}" dt="2024-03-18T04:30:08.076" v="6324" actId="1076"/>
          <ac:picMkLst>
            <pc:docMk/>
            <pc:sldMk cId="1918841757" sldId="2146847938"/>
            <ac:picMk id="4" creationId="{A583F7D8-77E8-C4A0-5F32-D7448FB82FC7}"/>
          </ac:picMkLst>
        </pc:picChg>
        <pc:picChg chg="add del mod">
          <ac:chgData name="中野 勝仁_21150" userId="b6a02f5d-4509-4b11-a081-bb6b553f649e" providerId="ADAL" clId="{27D59DCD-7F9F-4683-A05F-0464C39AD982}" dt="2024-03-14T04:21:59.560" v="2991" actId="21"/>
          <ac:picMkLst>
            <pc:docMk/>
            <pc:sldMk cId="1918841757" sldId="2146847938"/>
            <ac:picMk id="10" creationId="{87F97CC4-322E-EB6D-AD3C-FB447B15D96D}"/>
          </ac:picMkLst>
        </pc:picChg>
        <pc:picChg chg="add del mod">
          <ac:chgData name="中野 勝仁_21150" userId="b6a02f5d-4509-4b11-a081-bb6b553f649e" providerId="ADAL" clId="{27D59DCD-7F9F-4683-A05F-0464C39AD982}" dt="2024-03-14T04:32:18.449" v="3086" actId="21"/>
          <ac:picMkLst>
            <pc:docMk/>
            <pc:sldMk cId="1918841757" sldId="2146847938"/>
            <ac:picMk id="12" creationId="{DC155A51-A694-80BE-BAC0-6CA8A6911B72}"/>
          </ac:picMkLst>
        </pc:picChg>
      </pc:sldChg>
      <pc:sldChg chg="addSp delSp modSp add mod">
        <pc:chgData name="中野 勝仁_21150" userId="b6a02f5d-4509-4b11-a081-bb6b553f649e" providerId="ADAL" clId="{27D59DCD-7F9F-4683-A05F-0464C39AD982}" dt="2024-03-19T08:19:05.211" v="19003"/>
        <pc:sldMkLst>
          <pc:docMk/>
          <pc:sldMk cId="1914240707" sldId="2146847939"/>
        </pc:sldMkLst>
        <pc:spChg chg="add mod">
          <ac:chgData name="中野 勝仁_21150" userId="b6a02f5d-4509-4b11-a081-bb6b553f649e" providerId="ADAL" clId="{27D59DCD-7F9F-4683-A05F-0464C39AD982}" dt="2024-03-18T07:22:20.152" v="8867" actId="2711"/>
          <ac:spMkLst>
            <pc:docMk/>
            <pc:sldMk cId="1914240707" sldId="2146847939"/>
            <ac:spMk id="2" creationId="{5A91CDA3-A00E-6C35-CB8D-23D333FEE4CC}"/>
          </ac:spMkLst>
        </pc:spChg>
        <pc:spChg chg="mod">
          <ac:chgData name="中野 勝仁_21150" userId="b6a02f5d-4509-4b11-a081-bb6b553f649e" providerId="ADAL" clId="{27D59DCD-7F9F-4683-A05F-0464C39AD982}" dt="2024-03-15T01:59:06.341" v="4939"/>
          <ac:spMkLst>
            <pc:docMk/>
            <pc:sldMk cId="1914240707" sldId="2146847939"/>
            <ac:spMk id="6" creationId="{4763D912-846E-CD53-5422-50BC852B1DE7}"/>
          </ac:spMkLst>
        </pc:spChg>
        <pc:spChg chg="mod">
          <ac:chgData name="中野 勝仁_21150" userId="b6a02f5d-4509-4b11-a081-bb6b553f649e" providerId="ADAL" clId="{27D59DCD-7F9F-4683-A05F-0464C39AD982}" dt="2024-03-19T08:19:05.211" v="19003"/>
          <ac:spMkLst>
            <pc:docMk/>
            <pc:sldMk cId="1914240707" sldId="2146847939"/>
            <ac:spMk id="8" creationId="{B43D0241-8356-C244-48B6-15458993E3CD}"/>
          </ac:spMkLst>
        </pc:spChg>
        <pc:spChg chg="add del mod">
          <ac:chgData name="中野 勝仁_21150" userId="b6a02f5d-4509-4b11-a081-bb6b553f649e" providerId="ADAL" clId="{27D59DCD-7F9F-4683-A05F-0464C39AD982}" dt="2024-03-14T04:30:24.784" v="3067" actId="478"/>
          <ac:spMkLst>
            <pc:docMk/>
            <pc:sldMk cId="1914240707" sldId="2146847939"/>
            <ac:spMk id="10" creationId="{F86ECCBD-4036-5AA6-B742-9F74877B60F1}"/>
          </ac:spMkLst>
        </pc:spChg>
        <pc:spChg chg="add del mod">
          <ac:chgData name="中野 勝仁_21150" userId="b6a02f5d-4509-4b11-a081-bb6b553f649e" providerId="ADAL" clId="{27D59DCD-7F9F-4683-A05F-0464C39AD982}" dt="2024-03-14T04:30:23.961" v="3066" actId="478"/>
          <ac:spMkLst>
            <pc:docMk/>
            <pc:sldMk cId="1914240707" sldId="2146847939"/>
            <ac:spMk id="11" creationId="{3999193C-D630-347C-AC43-A0EB9D482EE4}"/>
          </ac:spMkLst>
        </pc:spChg>
        <pc:spChg chg="add del mod">
          <ac:chgData name="中野 勝仁_21150" userId="b6a02f5d-4509-4b11-a081-bb6b553f649e" providerId="ADAL" clId="{27D59DCD-7F9F-4683-A05F-0464C39AD982}" dt="2024-03-14T04:30:06.617" v="3063" actId="478"/>
          <ac:spMkLst>
            <pc:docMk/>
            <pc:sldMk cId="1914240707" sldId="2146847939"/>
            <ac:spMk id="12" creationId="{56C5F72D-B1E5-573F-A699-8FCC3410B9FA}"/>
          </ac:spMkLst>
        </pc:spChg>
        <pc:spChg chg="add del mod">
          <ac:chgData name="中野 勝仁_21150" userId="b6a02f5d-4509-4b11-a081-bb6b553f649e" providerId="ADAL" clId="{27D59DCD-7F9F-4683-A05F-0464C39AD982}" dt="2024-03-14T04:14:38.662" v="2895" actId="478"/>
          <ac:spMkLst>
            <pc:docMk/>
            <pc:sldMk cId="1914240707" sldId="2146847939"/>
            <ac:spMk id="13" creationId="{7C12D10C-FD28-4FB2-2119-DCAEB1E77116}"/>
          </ac:spMkLst>
        </pc:spChg>
        <pc:spChg chg="add del mod">
          <ac:chgData name="中野 勝仁_21150" userId="b6a02f5d-4509-4b11-a081-bb6b553f649e" providerId="ADAL" clId="{27D59DCD-7F9F-4683-A05F-0464C39AD982}" dt="2024-03-14T04:30:25.207" v="3068" actId="478"/>
          <ac:spMkLst>
            <pc:docMk/>
            <pc:sldMk cId="1914240707" sldId="2146847939"/>
            <ac:spMk id="14" creationId="{94CE6A9A-8524-B86E-2800-26E72A31CA7E}"/>
          </ac:spMkLst>
        </pc:spChg>
        <pc:spChg chg="add mod">
          <ac:chgData name="中野 勝仁_21150" userId="b6a02f5d-4509-4b11-a081-bb6b553f649e" providerId="ADAL" clId="{27D59DCD-7F9F-4683-A05F-0464C39AD982}" dt="2024-03-14T04:30:04.910" v="3062" actId="14100"/>
          <ac:spMkLst>
            <pc:docMk/>
            <pc:sldMk cId="1914240707" sldId="2146847939"/>
            <ac:spMk id="15" creationId="{A2355457-961B-D32A-CDCD-D986E1762954}"/>
          </ac:spMkLst>
        </pc:spChg>
        <pc:spChg chg="add mod">
          <ac:chgData name="中野 勝仁_21150" userId="b6a02f5d-4509-4b11-a081-bb6b553f649e" providerId="ADAL" clId="{27D59DCD-7F9F-4683-A05F-0464C39AD982}" dt="2024-03-14T04:30:35.487" v="3071" actId="14100"/>
          <ac:spMkLst>
            <pc:docMk/>
            <pc:sldMk cId="1914240707" sldId="2146847939"/>
            <ac:spMk id="16" creationId="{95692942-2E94-8D8A-8CE8-875C68488FA5}"/>
          </ac:spMkLst>
        </pc:spChg>
        <pc:spChg chg="add del mod">
          <ac:chgData name="中野 勝仁_21150" userId="b6a02f5d-4509-4b11-a081-bb6b553f649e" providerId="ADAL" clId="{27D59DCD-7F9F-4683-A05F-0464C39AD982}" dt="2024-03-14T04:30:37.203" v="3072" actId="478"/>
          <ac:spMkLst>
            <pc:docMk/>
            <pc:sldMk cId="1914240707" sldId="2146847939"/>
            <ac:spMk id="17" creationId="{A7ACAE2C-8B55-D1AA-BA02-7FEF4ED2B52B}"/>
          </ac:spMkLst>
        </pc:spChg>
        <pc:spChg chg="add mod">
          <ac:chgData name="中野 勝仁_21150" userId="b6a02f5d-4509-4b11-a081-bb6b553f649e" providerId="ADAL" clId="{27D59DCD-7F9F-4683-A05F-0464C39AD982}" dt="2024-03-14T04:30:48.151" v="3075" actId="14100"/>
          <ac:spMkLst>
            <pc:docMk/>
            <pc:sldMk cId="1914240707" sldId="2146847939"/>
            <ac:spMk id="18" creationId="{B8CAC359-F664-C017-E9E1-E5EDC4589227}"/>
          </ac:spMkLst>
        </pc:spChg>
        <pc:spChg chg="add mod">
          <ac:chgData name="中野 勝仁_21150" userId="b6a02f5d-4509-4b11-a081-bb6b553f649e" providerId="ADAL" clId="{27D59DCD-7F9F-4683-A05F-0464C39AD982}" dt="2024-03-14T04:30:11.989" v="3064" actId="571"/>
          <ac:spMkLst>
            <pc:docMk/>
            <pc:sldMk cId="1914240707" sldId="2146847939"/>
            <ac:spMk id="19" creationId="{8661DE6E-155A-666E-9250-6980A07D9DBB}"/>
          </ac:spMkLst>
        </pc:spChg>
        <pc:spChg chg="add mod">
          <ac:chgData name="中野 勝仁_21150" userId="b6a02f5d-4509-4b11-a081-bb6b553f649e" providerId="ADAL" clId="{27D59DCD-7F9F-4683-A05F-0464C39AD982}" dt="2024-03-14T04:30:41.603" v="3073" actId="571"/>
          <ac:spMkLst>
            <pc:docMk/>
            <pc:sldMk cId="1914240707" sldId="2146847939"/>
            <ac:spMk id="20" creationId="{6C6D4E16-475B-E508-2E4F-BB1CED1CEEBA}"/>
          </ac:spMkLst>
        </pc:spChg>
        <pc:picChg chg="add del mod">
          <ac:chgData name="中野 勝仁_21150" userId="b6a02f5d-4509-4b11-a081-bb6b553f649e" providerId="ADAL" clId="{27D59DCD-7F9F-4683-A05F-0464C39AD982}" dt="2024-03-15T02:06:15.006" v="5049" actId="21"/>
          <ac:picMkLst>
            <pc:docMk/>
            <pc:sldMk cId="1914240707" sldId="2146847939"/>
            <ac:picMk id="2" creationId="{7F9CE64D-544E-53DB-69D1-D003954269D9}"/>
          </ac:picMkLst>
        </pc:picChg>
        <pc:picChg chg="add del">
          <ac:chgData name="中野 勝仁_21150" userId="b6a02f5d-4509-4b11-a081-bb6b553f649e" providerId="ADAL" clId="{27D59DCD-7F9F-4683-A05F-0464C39AD982}" dt="2024-03-14T04:11:16.781" v="2862" actId="22"/>
          <ac:picMkLst>
            <pc:docMk/>
            <pc:sldMk cId="1914240707" sldId="2146847939"/>
            <ac:picMk id="3" creationId="{F4BCBB4A-8952-A2CD-4F8B-C18F5EE4F962}"/>
          </ac:picMkLst>
        </pc:picChg>
        <pc:picChg chg="add mod modCrop">
          <ac:chgData name="中野 勝仁_21150" userId="b6a02f5d-4509-4b11-a081-bb6b553f649e" providerId="ADAL" clId="{27D59DCD-7F9F-4683-A05F-0464C39AD982}" dt="2024-03-14T04:29:48.282" v="3059" actId="14100"/>
          <ac:picMkLst>
            <pc:docMk/>
            <pc:sldMk cId="1914240707" sldId="2146847939"/>
            <ac:picMk id="5" creationId="{865BDD01-6871-8ABB-86DF-ADB07E60D070}"/>
          </ac:picMkLst>
        </pc:picChg>
        <pc:picChg chg="add mod ord modCrop">
          <ac:chgData name="中野 勝仁_21150" userId="b6a02f5d-4509-4b11-a081-bb6b553f649e" providerId="ADAL" clId="{27D59DCD-7F9F-4683-A05F-0464C39AD982}" dt="2024-03-14T04:30:19.683" v="3065" actId="732"/>
          <ac:picMkLst>
            <pc:docMk/>
            <pc:sldMk cId="1914240707" sldId="2146847939"/>
            <ac:picMk id="9" creationId="{F9A06F9B-9255-24C2-A15E-5CBB87B59BEC}"/>
          </ac:picMkLst>
        </pc:picChg>
      </pc:sldChg>
      <pc:sldChg chg="addSp delSp modSp add mod">
        <pc:chgData name="中野 勝仁_21150" userId="b6a02f5d-4509-4b11-a081-bb6b553f649e" providerId="ADAL" clId="{27D59DCD-7F9F-4683-A05F-0464C39AD982}" dt="2024-03-19T08:19:29.430" v="19021"/>
        <pc:sldMkLst>
          <pc:docMk/>
          <pc:sldMk cId="2682380070" sldId="2146847940"/>
        </pc:sldMkLst>
        <pc:spChg chg="add mod">
          <ac:chgData name="中野 勝仁_21150" userId="b6a02f5d-4509-4b11-a081-bb6b553f649e" providerId="ADAL" clId="{27D59DCD-7F9F-4683-A05F-0464C39AD982}" dt="2024-03-18T07:22:31.860" v="8868" actId="2711"/>
          <ac:spMkLst>
            <pc:docMk/>
            <pc:sldMk cId="2682380070" sldId="2146847940"/>
            <ac:spMk id="2" creationId="{9ED07F88-2533-5719-1F31-661EB58914A9}"/>
          </ac:spMkLst>
        </pc:spChg>
        <pc:spChg chg="mod">
          <ac:chgData name="中野 勝仁_21150" userId="b6a02f5d-4509-4b11-a081-bb6b553f649e" providerId="ADAL" clId="{27D59DCD-7F9F-4683-A05F-0464C39AD982}" dt="2024-03-15T01:59:28.090" v="4959"/>
          <ac:spMkLst>
            <pc:docMk/>
            <pc:sldMk cId="2682380070" sldId="2146847940"/>
            <ac:spMk id="6" creationId="{4763D912-846E-CD53-5422-50BC852B1DE7}"/>
          </ac:spMkLst>
        </pc:spChg>
        <pc:spChg chg="mod">
          <ac:chgData name="中野 勝仁_21150" userId="b6a02f5d-4509-4b11-a081-bb6b553f649e" providerId="ADAL" clId="{27D59DCD-7F9F-4683-A05F-0464C39AD982}" dt="2024-03-19T08:19:29.430" v="19021"/>
          <ac:spMkLst>
            <pc:docMk/>
            <pc:sldMk cId="2682380070" sldId="2146847940"/>
            <ac:spMk id="8" creationId="{B43D0241-8356-C244-48B6-15458993E3CD}"/>
          </ac:spMkLst>
        </pc:spChg>
        <pc:spChg chg="add mod ord">
          <ac:chgData name="中野 勝仁_21150" userId="b6a02f5d-4509-4b11-a081-bb6b553f649e" providerId="ADAL" clId="{27D59DCD-7F9F-4683-A05F-0464C39AD982}" dt="2024-03-18T04:24:09.856" v="6086" actId="1076"/>
          <ac:spMkLst>
            <pc:docMk/>
            <pc:sldMk cId="2682380070" sldId="2146847940"/>
            <ac:spMk id="9" creationId="{28218399-ED8D-A403-023D-8AC8BEE2FDB0}"/>
          </ac:spMkLst>
        </pc:spChg>
        <pc:spChg chg="add mod ord">
          <ac:chgData name="中野 勝仁_21150" userId="b6a02f5d-4509-4b11-a081-bb6b553f649e" providerId="ADAL" clId="{27D59DCD-7F9F-4683-A05F-0464C39AD982}" dt="2024-03-14T04:33:06.569" v="3101" actId="1035"/>
          <ac:spMkLst>
            <pc:docMk/>
            <pc:sldMk cId="2682380070" sldId="2146847940"/>
            <ac:spMk id="10" creationId="{B2E2E759-7E92-A0ED-9DC9-F56D4AB71E39}"/>
          </ac:spMkLst>
        </pc:spChg>
        <pc:spChg chg="add del mod ord">
          <ac:chgData name="中野 勝仁_21150" userId="b6a02f5d-4509-4b11-a081-bb6b553f649e" providerId="ADAL" clId="{27D59DCD-7F9F-4683-A05F-0464C39AD982}" dt="2024-03-14T04:32:59.431" v="3095" actId="478"/>
          <ac:spMkLst>
            <pc:docMk/>
            <pc:sldMk cId="2682380070" sldId="2146847940"/>
            <ac:spMk id="11" creationId="{16E2A5F7-2C86-0560-7B45-322606C1839F}"/>
          </ac:spMkLst>
        </pc:spChg>
        <pc:spChg chg="add mod">
          <ac:chgData name="中野 勝仁_21150" userId="b6a02f5d-4509-4b11-a081-bb6b553f649e" providerId="ADAL" clId="{27D59DCD-7F9F-4683-A05F-0464C39AD982}" dt="2024-03-14T04:48:30.015" v="3110" actId="571"/>
          <ac:spMkLst>
            <pc:docMk/>
            <pc:sldMk cId="2682380070" sldId="2146847940"/>
            <ac:spMk id="13" creationId="{6050E32F-B659-E76E-BC00-FC55EB9A67FB}"/>
          </ac:spMkLst>
        </pc:spChg>
        <pc:picChg chg="add del mod modCrop">
          <ac:chgData name="中野 勝仁_21150" userId="b6a02f5d-4509-4b11-a081-bb6b553f649e" providerId="ADAL" clId="{27D59DCD-7F9F-4683-A05F-0464C39AD982}" dt="2024-03-14T04:21:46.536" v="2986" actId="21"/>
          <ac:picMkLst>
            <pc:docMk/>
            <pc:sldMk cId="2682380070" sldId="2146847940"/>
            <ac:picMk id="3" creationId="{122803B0-770D-F057-456C-43DB37F8180B}"/>
          </ac:picMkLst>
        </pc:picChg>
        <pc:picChg chg="add del mod modCrop">
          <ac:chgData name="中野 勝仁_21150" userId="b6a02f5d-4509-4b11-a081-bb6b553f649e" providerId="ADAL" clId="{27D59DCD-7F9F-4683-A05F-0464C39AD982}" dt="2024-03-14T04:31:56.104" v="3082" actId="21"/>
          <ac:picMkLst>
            <pc:docMk/>
            <pc:sldMk cId="2682380070" sldId="2146847940"/>
            <ac:picMk id="4" creationId="{623B629C-1BC5-333E-4D1A-FD922F154378}"/>
          </ac:picMkLst>
        </pc:picChg>
        <pc:picChg chg="add mod ord modCrop">
          <ac:chgData name="中野 勝仁_21150" userId="b6a02f5d-4509-4b11-a081-bb6b553f649e" providerId="ADAL" clId="{27D59DCD-7F9F-4683-A05F-0464C39AD982}" dt="2024-03-14T04:32:55.743" v="3094" actId="167"/>
          <ac:picMkLst>
            <pc:docMk/>
            <pc:sldMk cId="2682380070" sldId="2146847940"/>
            <ac:picMk id="7" creationId="{F14ACEE4-FAC8-C3E2-45CA-275B2198C256}"/>
          </ac:picMkLst>
        </pc:picChg>
        <pc:picChg chg="add mod modCrop">
          <ac:chgData name="中野 勝仁_21150" userId="b6a02f5d-4509-4b11-a081-bb6b553f649e" providerId="ADAL" clId="{27D59DCD-7F9F-4683-A05F-0464C39AD982}" dt="2024-03-14T04:48:26.040" v="3107" actId="732"/>
          <ac:picMkLst>
            <pc:docMk/>
            <pc:sldMk cId="2682380070" sldId="2146847940"/>
            <ac:picMk id="12" creationId="{FFFC0580-D1B4-B2AB-4172-AD9CCF2CF132}"/>
          </ac:picMkLst>
        </pc:picChg>
      </pc:sldChg>
      <pc:sldChg chg="addSp delSp modSp add mod">
        <pc:chgData name="中野 勝仁_21150" userId="b6a02f5d-4509-4b11-a081-bb6b553f649e" providerId="ADAL" clId="{27D59DCD-7F9F-4683-A05F-0464C39AD982}" dt="2024-03-19T08:20:17.252" v="19116"/>
        <pc:sldMkLst>
          <pc:docMk/>
          <pc:sldMk cId="2869989639" sldId="2146847941"/>
        </pc:sldMkLst>
        <pc:spChg chg="add mod">
          <ac:chgData name="中野 勝仁_21150" userId="b6a02f5d-4509-4b11-a081-bb6b553f649e" providerId="ADAL" clId="{27D59DCD-7F9F-4683-A05F-0464C39AD982}" dt="2024-03-18T07:22:34.506" v="8869" actId="2711"/>
          <ac:spMkLst>
            <pc:docMk/>
            <pc:sldMk cId="2869989639" sldId="2146847941"/>
            <ac:spMk id="2" creationId="{30491425-D617-059B-8CB6-BEC1D0C75843}"/>
          </ac:spMkLst>
        </pc:spChg>
        <pc:spChg chg="mod">
          <ac:chgData name="中野 勝仁_21150" userId="b6a02f5d-4509-4b11-a081-bb6b553f649e" providerId="ADAL" clId="{27D59DCD-7F9F-4683-A05F-0464C39AD982}" dt="2024-03-15T01:59:52.297" v="4972"/>
          <ac:spMkLst>
            <pc:docMk/>
            <pc:sldMk cId="2869989639" sldId="2146847941"/>
            <ac:spMk id="6" creationId="{4763D912-846E-CD53-5422-50BC852B1DE7}"/>
          </ac:spMkLst>
        </pc:spChg>
        <pc:spChg chg="mod">
          <ac:chgData name="中野 勝仁_21150" userId="b6a02f5d-4509-4b11-a081-bb6b553f649e" providerId="ADAL" clId="{27D59DCD-7F9F-4683-A05F-0464C39AD982}" dt="2024-03-19T08:20:17.252" v="19116"/>
          <ac:spMkLst>
            <pc:docMk/>
            <pc:sldMk cId="2869989639" sldId="2146847941"/>
            <ac:spMk id="8" creationId="{B43D0241-8356-C244-48B6-15458993E3CD}"/>
          </ac:spMkLst>
        </pc:spChg>
        <pc:spChg chg="add mod">
          <ac:chgData name="中野 勝仁_21150" userId="b6a02f5d-4509-4b11-a081-bb6b553f649e" providerId="ADAL" clId="{27D59DCD-7F9F-4683-A05F-0464C39AD982}" dt="2024-03-14T05:08:25.231" v="3158" actId="14100"/>
          <ac:spMkLst>
            <pc:docMk/>
            <pc:sldMk cId="2869989639" sldId="2146847941"/>
            <ac:spMk id="10" creationId="{C3D0846F-FDAB-803B-8764-B5B996E52C91}"/>
          </ac:spMkLst>
        </pc:spChg>
        <pc:spChg chg="add mod">
          <ac:chgData name="中野 勝仁_21150" userId="b6a02f5d-4509-4b11-a081-bb6b553f649e" providerId="ADAL" clId="{27D59DCD-7F9F-4683-A05F-0464C39AD982}" dt="2024-03-14T05:07:23.244" v="3148" actId="14100"/>
          <ac:spMkLst>
            <pc:docMk/>
            <pc:sldMk cId="2869989639" sldId="2146847941"/>
            <ac:spMk id="11" creationId="{45400736-D728-4102-3B9A-055BF7375266}"/>
          </ac:spMkLst>
        </pc:spChg>
        <pc:picChg chg="add mod modCrop">
          <ac:chgData name="中野 勝仁_21150" userId="b6a02f5d-4509-4b11-a081-bb6b553f649e" providerId="ADAL" clId="{27D59DCD-7F9F-4683-A05F-0464C39AD982}" dt="2024-03-14T05:06:32.056" v="3137" actId="1076"/>
          <ac:picMkLst>
            <pc:docMk/>
            <pc:sldMk cId="2869989639" sldId="2146847941"/>
            <ac:picMk id="3" creationId="{191B144B-8C1A-DAC2-79C7-73D291D54C60}"/>
          </ac:picMkLst>
        </pc:picChg>
        <pc:picChg chg="add del">
          <ac:chgData name="中野 勝仁_21150" userId="b6a02f5d-4509-4b11-a081-bb6b553f649e" providerId="ADAL" clId="{27D59DCD-7F9F-4683-A05F-0464C39AD982}" dt="2024-03-14T05:05:13.652" v="3129" actId="22"/>
          <ac:picMkLst>
            <pc:docMk/>
            <pc:sldMk cId="2869989639" sldId="2146847941"/>
            <ac:picMk id="5" creationId="{32E891D7-5A6F-A1C7-2A05-3F61814DFCD0}"/>
          </ac:picMkLst>
        </pc:picChg>
        <pc:picChg chg="add mod">
          <ac:chgData name="中野 勝仁_21150" userId="b6a02f5d-4509-4b11-a081-bb6b553f649e" providerId="ADAL" clId="{27D59DCD-7F9F-4683-A05F-0464C39AD982}" dt="2024-03-14T05:06:35.370" v="3138" actId="1076"/>
          <ac:picMkLst>
            <pc:docMk/>
            <pc:sldMk cId="2869989639" sldId="2146847941"/>
            <ac:picMk id="9" creationId="{B50D3DFF-8B7B-C24B-3970-2CFE2CD1C503}"/>
          </ac:picMkLst>
        </pc:picChg>
      </pc:sldChg>
      <pc:sldChg chg="addSp delSp modSp add mod">
        <pc:chgData name="中野 勝仁_21150" userId="b6a02f5d-4509-4b11-a081-bb6b553f649e" providerId="ADAL" clId="{27D59DCD-7F9F-4683-A05F-0464C39AD982}" dt="2024-03-19T08:21:43.474" v="19152"/>
        <pc:sldMkLst>
          <pc:docMk/>
          <pc:sldMk cId="4054545813" sldId="2146847942"/>
        </pc:sldMkLst>
        <pc:spChg chg="add mod">
          <ac:chgData name="中野 勝仁_21150" userId="b6a02f5d-4509-4b11-a081-bb6b553f649e" providerId="ADAL" clId="{27D59DCD-7F9F-4683-A05F-0464C39AD982}" dt="2024-03-18T08:18:10.350" v="9072" actId="1076"/>
          <ac:spMkLst>
            <pc:docMk/>
            <pc:sldMk cId="4054545813" sldId="2146847942"/>
            <ac:spMk id="2" creationId="{9F00D989-5371-65FB-B3C0-22ED906B2D00}"/>
          </ac:spMkLst>
        </pc:spChg>
        <pc:spChg chg="add mod ord">
          <ac:chgData name="中野 勝仁_21150" userId="b6a02f5d-4509-4b11-a081-bb6b553f649e" providerId="ADAL" clId="{27D59DCD-7F9F-4683-A05F-0464C39AD982}" dt="2024-03-18T08:14:57.073" v="9047" actId="166"/>
          <ac:spMkLst>
            <pc:docMk/>
            <pc:sldMk cId="4054545813" sldId="2146847942"/>
            <ac:spMk id="4" creationId="{727D3A01-6FAA-935E-A014-9F05153FD221}"/>
          </ac:spMkLst>
        </pc:spChg>
        <pc:spChg chg="add del mod">
          <ac:chgData name="中野 勝仁_21150" userId="b6a02f5d-4509-4b11-a081-bb6b553f649e" providerId="ADAL" clId="{27D59DCD-7F9F-4683-A05F-0464C39AD982}" dt="2024-03-14T05:27:21.262" v="3519"/>
          <ac:spMkLst>
            <pc:docMk/>
            <pc:sldMk cId="4054545813" sldId="2146847942"/>
            <ac:spMk id="5" creationId="{685AC65B-5D0D-2706-2BEE-8230A8D41429}"/>
          </ac:spMkLst>
        </pc:spChg>
        <pc:spChg chg="mod">
          <ac:chgData name="中野 勝仁_21150" userId="b6a02f5d-4509-4b11-a081-bb6b553f649e" providerId="ADAL" clId="{27D59DCD-7F9F-4683-A05F-0464C39AD982}" dt="2024-03-18T06:33:16.193" v="8781"/>
          <ac:spMkLst>
            <pc:docMk/>
            <pc:sldMk cId="4054545813" sldId="2146847942"/>
            <ac:spMk id="6" creationId="{4763D912-846E-CD53-5422-50BC852B1DE7}"/>
          </ac:spMkLst>
        </pc:spChg>
        <pc:spChg chg="add mod">
          <ac:chgData name="中野 勝仁_21150" userId="b6a02f5d-4509-4b11-a081-bb6b553f649e" providerId="ADAL" clId="{27D59DCD-7F9F-4683-A05F-0464C39AD982}" dt="2024-03-18T08:13:58.759" v="9026" actId="1076"/>
          <ac:spMkLst>
            <pc:docMk/>
            <pc:sldMk cId="4054545813" sldId="2146847942"/>
            <ac:spMk id="7" creationId="{8A3B70EB-BBDC-6C43-5696-0FA1B61B32DA}"/>
          </ac:spMkLst>
        </pc:spChg>
        <pc:spChg chg="mod">
          <ac:chgData name="中野 勝仁_21150" userId="b6a02f5d-4509-4b11-a081-bb6b553f649e" providerId="ADAL" clId="{27D59DCD-7F9F-4683-A05F-0464C39AD982}" dt="2024-03-19T08:21:43.474" v="19152"/>
          <ac:spMkLst>
            <pc:docMk/>
            <pc:sldMk cId="4054545813" sldId="2146847942"/>
            <ac:spMk id="8" creationId="{B43D0241-8356-C244-48B6-15458993E3CD}"/>
          </ac:spMkLst>
        </pc:spChg>
        <pc:spChg chg="add mod">
          <ac:chgData name="中野 勝仁_21150" userId="b6a02f5d-4509-4b11-a081-bb6b553f649e" providerId="ADAL" clId="{27D59DCD-7F9F-4683-A05F-0464C39AD982}" dt="2024-03-18T08:13:54.002" v="9025" actId="1076"/>
          <ac:spMkLst>
            <pc:docMk/>
            <pc:sldMk cId="4054545813" sldId="2146847942"/>
            <ac:spMk id="9" creationId="{ED1C9C69-C03B-E111-CC2D-46D40ADD2026}"/>
          </ac:spMkLst>
        </pc:spChg>
        <pc:spChg chg="add mod ord">
          <ac:chgData name="中野 勝仁_21150" userId="b6a02f5d-4509-4b11-a081-bb6b553f649e" providerId="ADAL" clId="{27D59DCD-7F9F-4683-A05F-0464C39AD982}" dt="2024-03-18T08:15:27.524" v="9052" actId="2711"/>
          <ac:spMkLst>
            <pc:docMk/>
            <pc:sldMk cId="4054545813" sldId="2146847942"/>
            <ac:spMk id="14" creationId="{C5766307-C8AF-8B17-004F-4211DB9883FC}"/>
          </ac:spMkLst>
        </pc:spChg>
        <pc:spChg chg="add mod">
          <ac:chgData name="中野 勝仁_21150" userId="b6a02f5d-4509-4b11-a081-bb6b553f649e" providerId="ADAL" clId="{27D59DCD-7F9F-4683-A05F-0464C39AD982}" dt="2024-03-18T08:14:42.140" v="9040" actId="1035"/>
          <ac:spMkLst>
            <pc:docMk/>
            <pc:sldMk cId="4054545813" sldId="2146847942"/>
            <ac:spMk id="15" creationId="{40DFD5DB-F923-52BE-577A-85C231914A29}"/>
          </ac:spMkLst>
        </pc:spChg>
        <pc:spChg chg="add mod">
          <ac:chgData name="中野 勝仁_21150" userId="b6a02f5d-4509-4b11-a081-bb6b553f649e" providerId="ADAL" clId="{27D59DCD-7F9F-4683-A05F-0464C39AD982}" dt="2024-03-18T08:14:50.358" v="9046" actId="1037"/>
          <ac:spMkLst>
            <pc:docMk/>
            <pc:sldMk cId="4054545813" sldId="2146847942"/>
            <ac:spMk id="16" creationId="{8D3EEC45-3671-A05F-0275-00F1DE874ABC}"/>
          </ac:spMkLst>
        </pc:spChg>
        <pc:spChg chg="add mod">
          <ac:chgData name="中野 勝仁_21150" userId="b6a02f5d-4509-4b11-a081-bb6b553f649e" providerId="ADAL" clId="{27D59DCD-7F9F-4683-A05F-0464C39AD982}" dt="2024-03-19T00:20:45.552" v="10492" actId="1036"/>
          <ac:spMkLst>
            <pc:docMk/>
            <pc:sldMk cId="4054545813" sldId="2146847942"/>
            <ac:spMk id="26" creationId="{48A6FE78-D2C0-9237-78E5-04C42DC0E644}"/>
          </ac:spMkLst>
        </pc:spChg>
        <pc:spChg chg="add mod">
          <ac:chgData name="中野 勝仁_21150" userId="b6a02f5d-4509-4b11-a081-bb6b553f649e" providerId="ADAL" clId="{27D59DCD-7F9F-4683-A05F-0464C39AD982}" dt="2024-03-18T08:08:17.906" v="8950" actId="164"/>
          <ac:spMkLst>
            <pc:docMk/>
            <pc:sldMk cId="4054545813" sldId="2146847942"/>
            <ac:spMk id="27" creationId="{980F7B6C-D07A-6D37-4A20-FA34520B0740}"/>
          </ac:spMkLst>
        </pc:spChg>
        <pc:spChg chg="add mod">
          <ac:chgData name="中野 勝仁_21150" userId="b6a02f5d-4509-4b11-a081-bb6b553f649e" providerId="ADAL" clId="{27D59DCD-7F9F-4683-A05F-0464C39AD982}" dt="2024-03-18T08:16:13.849" v="9055" actId="1076"/>
          <ac:spMkLst>
            <pc:docMk/>
            <pc:sldMk cId="4054545813" sldId="2146847942"/>
            <ac:spMk id="33" creationId="{5882CCC3-EA32-66BE-CF3B-52C2B3158672}"/>
          </ac:spMkLst>
        </pc:spChg>
        <pc:spChg chg="add mod">
          <ac:chgData name="中野 勝仁_21150" userId="b6a02f5d-4509-4b11-a081-bb6b553f649e" providerId="ADAL" clId="{27D59DCD-7F9F-4683-A05F-0464C39AD982}" dt="2024-03-18T08:18:10.350" v="9072" actId="1076"/>
          <ac:spMkLst>
            <pc:docMk/>
            <pc:sldMk cId="4054545813" sldId="2146847942"/>
            <ac:spMk id="34" creationId="{EE863845-2477-3E35-8BDE-06A8A3FFE39E}"/>
          </ac:spMkLst>
        </pc:spChg>
        <pc:spChg chg="add mod">
          <ac:chgData name="中野 勝仁_21150" userId="b6a02f5d-4509-4b11-a081-bb6b553f649e" providerId="ADAL" clId="{27D59DCD-7F9F-4683-A05F-0464C39AD982}" dt="2024-03-18T08:18:23.535" v="9075" actId="1076"/>
          <ac:spMkLst>
            <pc:docMk/>
            <pc:sldMk cId="4054545813" sldId="2146847942"/>
            <ac:spMk id="35" creationId="{8C4549B0-A035-A48D-63C0-060D53557F44}"/>
          </ac:spMkLst>
        </pc:spChg>
        <pc:spChg chg="add mod">
          <ac:chgData name="中野 勝仁_21150" userId="b6a02f5d-4509-4b11-a081-bb6b553f649e" providerId="ADAL" clId="{27D59DCD-7F9F-4683-A05F-0464C39AD982}" dt="2024-03-18T08:17:33.785" v="9067" actId="1076"/>
          <ac:spMkLst>
            <pc:docMk/>
            <pc:sldMk cId="4054545813" sldId="2146847942"/>
            <ac:spMk id="36" creationId="{1DB1B9E4-FC0D-34D8-2905-29F3D2A4D7DC}"/>
          </ac:spMkLst>
        </pc:spChg>
        <pc:spChg chg="add mod">
          <ac:chgData name="中野 勝仁_21150" userId="b6a02f5d-4509-4b11-a081-bb6b553f649e" providerId="ADAL" clId="{27D59DCD-7F9F-4683-A05F-0464C39AD982}" dt="2024-03-18T08:17:44.006" v="9069" actId="1076"/>
          <ac:spMkLst>
            <pc:docMk/>
            <pc:sldMk cId="4054545813" sldId="2146847942"/>
            <ac:spMk id="37" creationId="{B2CF1357-5779-E908-EDC7-0DE7BCDA2F4C}"/>
          </ac:spMkLst>
        </pc:spChg>
        <pc:spChg chg="add mod">
          <ac:chgData name="中野 勝仁_21150" userId="b6a02f5d-4509-4b11-a081-bb6b553f649e" providerId="ADAL" clId="{27D59DCD-7F9F-4683-A05F-0464C39AD982}" dt="2024-03-18T08:17:26.545" v="9066" actId="1076"/>
          <ac:spMkLst>
            <pc:docMk/>
            <pc:sldMk cId="4054545813" sldId="2146847942"/>
            <ac:spMk id="38" creationId="{F01EBC23-B0FE-1DCD-B4CD-CBC5D5A5CA02}"/>
          </ac:spMkLst>
        </pc:spChg>
        <pc:grpChg chg="add mod">
          <ac:chgData name="中野 勝仁_21150" userId="b6a02f5d-4509-4b11-a081-bb6b553f649e" providerId="ADAL" clId="{27D59DCD-7F9F-4683-A05F-0464C39AD982}" dt="2024-03-18T08:18:10.350" v="9072" actId="1076"/>
          <ac:grpSpMkLst>
            <pc:docMk/>
            <pc:sldMk cId="4054545813" sldId="2146847942"/>
            <ac:grpSpMk id="5" creationId="{221A76FD-F816-2192-3495-AD5FB9545CB2}"/>
          </ac:grpSpMkLst>
        </pc:grpChg>
        <pc:picChg chg="add mod ord modCrop">
          <ac:chgData name="中野 勝仁_21150" userId="b6a02f5d-4509-4b11-a081-bb6b553f649e" providerId="ADAL" clId="{27D59DCD-7F9F-4683-A05F-0464C39AD982}" dt="2024-03-18T08:12:49.839" v="9004" actId="1076"/>
          <ac:picMkLst>
            <pc:docMk/>
            <pc:sldMk cId="4054545813" sldId="2146847942"/>
            <ac:picMk id="3" creationId="{54C209BE-8D33-9F64-986E-08344EF17D57}"/>
          </ac:picMkLst>
        </pc:picChg>
        <pc:picChg chg="add mod ord">
          <ac:chgData name="中野 勝仁_21150" userId="b6a02f5d-4509-4b11-a081-bb6b553f649e" providerId="ADAL" clId="{27D59DCD-7F9F-4683-A05F-0464C39AD982}" dt="2024-03-18T08:13:54.002" v="9025" actId="1076"/>
          <ac:picMkLst>
            <pc:docMk/>
            <pc:sldMk cId="4054545813" sldId="2146847942"/>
            <ac:picMk id="10" creationId="{670F359D-F466-AAD3-9EC1-472CB1B8D3B3}"/>
          </ac:picMkLst>
        </pc:picChg>
        <pc:cxnChg chg="add mod ord">
          <ac:chgData name="中野 勝仁_21150" userId="b6a02f5d-4509-4b11-a081-bb6b553f649e" providerId="ADAL" clId="{27D59DCD-7F9F-4683-A05F-0464C39AD982}" dt="2024-03-18T08:08:17.906" v="8950" actId="164"/>
          <ac:cxnSpMkLst>
            <pc:docMk/>
            <pc:sldMk cId="4054545813" sldId="2146847942"/>
            <ac:cxnSpMk id="11" creationId="{38A5DE7F-75D5-93FC-5CFD-0F9E4B31C1BA}"/>
          </ac:cxnSpMkLst>
        </pc:cxnChg>
        <pc:cxnChg chg="add mod">
          <ac:chgData name="中野 勝仁_21150" userId="b6a02f5d-4509-4b11-a081-bb6b553f649e" providerId="ADAL" clId="{27D59DCD-7F9F-4683-A05F-0464C39AD982}" dt="2024-03-18T08:08:17.906" v="8950" actId="164"/>
          <ac:cxnSpMkLst>
            <pc:docMk/>
            <pc:sldMk cId="4054545813" sldId="2146847942"/>
            <ac:cxnSpMk id="12" creationId="{CCB1DABD-9CAD-3EF6-688C-3D05A7F7D18F}"/>
          </ac:cxnSpMkLst>
        </pc:cxnChg>
        <pc:cxnChg chg="add mod">
          <ac:chgData name="中野 勝仁_21150" userId="b6a02f5d-4509-4b11-a081-bb6b553f649e" providerId="ADAL" clId="{27D59DCD-7F9F-4683-A05F-0464C39AD982}" dt="2024-03-18T08:08:17.906" v="8950" actId="164"/>
          <ac:cxnSpMkLst>
            <pc:docMk/>
            <pc:sldMk cId="4054545813" sldId="2146847942"/>
            <ac:cxnSpMk id="13" creationId="{339A3B67-7118-E664-9081-8EEA44574E34}"/>
          </ac:cxnSpMkLst>
        </pc:cxnChg>
        <pc:cxnChg chg="add mod ord">
          <ac:chgData name="中野 勝仁_21150" userId="b6a02f5d-4509-4b11-a081-bb6b553f649e" providerId="ADAL" clId="{27D59DCD-7F9F-4683-A05F-0464C39AD982}" dt="2024-03-18T08:08:17.906" v="8950" actId="164"/>
          <ac:cxnSpMkLst>
            <pc:docMk/>
            <pc:sldMk cId="4054545813" sldId="2146847942"/>
            <ac:cxnSpMk id="29" creationId="{4518F180-3140-A48B-0A0B-7C0A5D1E1628}"/>
          </ac:cxnSpMkLst>
        </pc:cxnChg>
      </pc:sldChg>
      <pc:sldChg chg="addSp delSp modSp add mod">
        <pc:chgData name="中野 勝仁_21150" userId="b6a02f5d-4509-4b11-a081-bb6b553f649e" providerId="ADAL" clId="{27D59DCD-7F9F-4683-A05F-0464C39AD982}" dt="2024-03-19T08:20:45.829" v="19135"/>
        <pc:sldMkLst>
          <pc:docMk/>
          <pc:sldMk cId="2104083796" sldId="2146847943"/>
        </pc:sldMkLst>
        <pc:spChg chg="add mod">
          <ac:chgData name="中野 勝仁_21150" userId="b6a02f5d-4509-4b11-a081-bb6b553f649e" providerId="ADAL" clId="{27D59DCD-7F9F-4683-A05F-0464C39AD982}" dt="2024-03-18T07:22:37.852" v="8870" actId="2711"/>
          <ac:spMkLst>
            <pc:docMk/>
            <pc:sldMk cId="2104083796" sldId="2146847943"/>
            <ac:spMk id="2" creationId="{65C1D033-3641-D18A-01A2-A0B6BFC0E99F}"/>
          </ac:spMkLst>
        </pc:spChg>
        <pc:spChg chg="mod">
          <ac:chgData name="中野 勝仁_21150" userId="b6a02f5d-4509-4b11-a081-bb6b553f649e" providerId="ADAL" clId="{27D59DCD-7F9F-4683-A05F-0464C39AD982}" dt="2024-03-15T02:00:01.439" v="4982"/>
          <ac:spMkLst>
            <pc:docMk/>
            <pc:sldMk cId="2104083796" sldId="2146847943"/>
            <ac:spMk id="6" creationId="{4763D912-846E-CD53-5422-50BC852B1DE7}"/>
          </ac:spMkLst>
        </pc:spChg>
        <pc:spChg chg="add mod">
          <ac:chgData name="中野 勝仁_21150" userId="b6a02f5d-4509-4b11-a081-bb6b553f649e" providerId="ADAL" clId="{27D59DCD-7F9F-4683-A05F-0464C39AD982}" dt="2024-03-14T05:15:13.521" v="3204" actId="1076"/>
          <ac:spMkLst>
            <pc:docMk/>
            <pc:sldMk cId="2104083796" sldId="2146847943"/>
            <ac:spMk id="7" creationId="{8B0FDE65-C2A6-5AD7-F62E-D128B7C57BC4}"/>
          </ac:spMkLst>
        </pc:spChg>
        <pc:spChg chg="mod">
          <ac:chgData name="中野 勝仁_21150" userId="b6a02f5d-4509-4b11-a081-bb6b553f649e" providerId="ADAL" clId="{27D59DCD-7F9F-4683-A05F-0464C39AD982}" dt="2024-03-19T08:20:45.829" v="19135"/>
          <ac:spMkLst>
            <pc:docMk/>
            <pc:sldMk cId="2104083796" sldId="2146847943"/>
            <ac:spMk id="8" creationId="{B43D0241-8356-C244-48B6-15458993E3CD}"/>
          </ac:spMkLst>
        </pc:spChg>
        <pc:spChg chg="add mod">
          <ac:chgData name="中野 勝仁_21150" userId="b6a02f5d-4509-4b11-a081-bb6b553f649e" providerId="ADAL" clId="{27D59DCD-7F9F-4683-A05F-0464C39AD982}" dt="2024-03-14T05:15:13.521" v="3204" actId="1076"/>
          <ac:spMkLst>
            <pc:docMk/>
            <pc:sldMk cId="2104083796" sldId="2146847943"/>
            <ac:spMk id="9" creationId="{7434E9E4-89F2-1443-1428-8600E9D74C67}"/>
          </ac:spMkLst>
        </pc:spChg>
        <pc:spChg chg="add del mod">
          <ac:chgData name="中野 勝仁_21150" userId="b6a02f5d-4509-4b11-a081-bb6b553f649e" providerId="ADAL" clId="{27D59DCD-7F9F-4683-A05F-0464C39AD982}" dt="2024-03-14T05:17:04.855" v="3237" actId="478"/>
          <ac:spMkLst>
            <pc:docMk/>
            <pc:sldMk cId="2104083796" sldId="2146847943"/>
            <ac:spMk id="16" creationId="{10572C67-E426-BE34-D6F8-E239A8A22441}"/>
          </ac:spMkLst>
        </pc:spChg>
        <pc:spChg chg="add mod">
          <ac:chgData name="中野 勝仁_21150" userId="b6a02f5d-4509-4b11-a081-bb6b553f649e" providerId="ADAL" clId="{27D59DCD-7F9F-4683-A05F-0464C39AD982}" dt="2024-03-18T07:22:39.730" v="8872" actId="2711"/>
          <ac:spMkLst>
            <pc:docMk/>
            <pc:sldMk cId="2104083796" sldId="2146847943"/>
            <ac:spMk id="17" creationId="{825CB7F3-236D-3CFC-17B3-842163BC5A0C}"/>
          </ac:spMkLst>
        </pc:spChg>
        <pc:spChg chg="add mod">
          <ac:chgData name="中野 勝仁_21150" userId="b6a02f5d-4509-4b11-a081-bb6b553f649e" providerId="ADAL" clId="{27D59DCD-7F9F-4683-A05F-0464C39AD982}" dt="2024-03-14T05:18:34.975" v="3314" actId="1076"/>
          <ac:spMkLst>
            <pc:docMk/>
            <pc:sldMk cId="2104083796" sldId="2146847943"/>
            <ac:spMk id="18" creationId="{1AAA4163-7E74-4C4B-52BF-867A987EDCF3}"/>
          </ac:spMkLst>
        </pc:spChg>
        <pc:spChg chg="add mod">
          <ac:chgData name="中野 勝仁_21150" userId="b6a02f5d-4509-4b11-a081-bb6b553f649e" providerId="ADAL" clId="{27D59DCD-7F9F-4683-A05F-0464C39AD982}" dt="2024-03-18T07:22:41.029" v="8873" actId="2711"/>
          <ac:spMkLst>
            <pc:docMk/>
            <pc:sldMk cId="2104083796" sldId="2146847943"/>
            <ac:spMk id="19" creationId="{38FAEFB9-7989-2084-9649-C6BE2EC67B27}"/>
          </ac:spMkLst>
        </pc:spChg>
        <pc:spChg chg="add mod">
          <ac:chgData name="中野 勝仁_21150" userId="b6a02f5d-4509-4b11-a081-bb6b553f649e" providerId="ADAL" clId="{27D59DCD-7F9F-4683-A05F-0464C39AD982}" dt="2024-03-18T07:22:38.797" v="8871" actId="2711"/>
          <ac:spMkLst>
            <pc:docMk/>
            <pc:sldMk cId="2104083796" sldId="2146847943"/>
            <ac:spMk id="20" creationId="{A0C9FE93-3238-6AD6-A73F-94D05C2AF705}"/>
          </ac:spMkLst>
        </pc:spChg>
        <pc:picChg chg="add mod modCrop">
          <ac:chgData name="中野 勝仁_21150" userId="b6a02f5d-4509-4b11-a081-bb6b553f649e" providerId="ADAL" clId="{27D59DCD-7F9F-4683-A05F-0464C39AD982}" dt="2024-03-14T05:15:13.521" v="3204" actId="1076"/>
          <ac:picMkLst>
            <pc:docMk/>
            <pc:sldMk cId="2104083796" sldId="2146847943"/>
            <ac:picMk id="3" creationId="{251DCC80-66E3-D0D8-62E0-44F0CA662D93}"/>
          </ac:picMkLst>
        </pc:picChg>
        <pc:picChg chg="add mod">
          <ac:chgData name="中野 勝仁_21150" userId="b6a02f5d-4509-4b11-a081-bb6b553f649e" providerId="ADAL" clId="{27D59DCD-7F9F-4683-A05F-0464C39AD982}" dt="2024-03-14T05:15:13.521" v="3204" actId="1076"/>
          <ac:picMkLst>
            <pc:docMk/>
            <pc:sldMk cId="2104083796" sldId="2146847943"/>
            <ac:picMk id="5" creationId="{D461C707-D493-028C-B1F8-4C09AD8CDBF5}"/>
          </ac:picMkLst>
        </pc:picChg>
        <pc:picChg chg="add del">
          <ac:chgData name="中野 勝仁_21150" userId="b6a02f5d-4509-4b11-a081-bb6b553f649e" providerId="ADAL" clId="{27D59DCD-7F9F-4683-A05F-0464C39AD982}" dt="2024-03-14T05:14:30.854" v="3196" actId="22"/>
          <ac:picMkLst>
            <pc:docMk/>
            <pc:sldMk cId="2104083796" sldId="2146847943"/>
            <ac:picMk id="11" creationId="{DBE03284-6716-B5A3-DF90-B1D5A276A7F3}"/>
          </ac:picMkLst>
        </pc:picChg>
        <pc:picChg chg="add del mod modCrop">
          <ac:chgData name="中野 勝仁_21150" userId="b6a02f5d-4509-4b11-a081-bb6b553f649e" providerId="ADAL" clId="{27D59DCD-7F9F-4683-A05F-0464C39AD982}" dt="2024-03-14T05:16:00.485" v="3209" actId="478"/>
          <ac:picMkLst>
            <pc:docMk/>
            <pc:sldMk cId="2104083796" sldId="2146847943"/>
            <ac:picMk id="13" creationId="{868E4549-ED00-3531-0575-FDA38CA34EF3}"/>
          </ac:picMkLst>
        </pc:picChg>
        <pc:picChg chg="add mod modCrop">
          <ac:chgData name="中野 勝仁_21150" userId="b6a02f5d-4509-4b11-a081-bb6b553f649e" providerId="ADAL" clId="{27D59DCD-7F9F-4683-A05F-0464C39AD982}" dt="2024-03-14T05:16:44.374" v="3222" actId="1076"/>
          <ac:picMkLst>
            <pc:docMk/>
            <pc:sldMk cId="2104083796" sldId="2146847943"/>
            <ac:picMk id="15" creationId="{D38D157D-7E21-21C3-6271-A80FA85EA2A7}"/>
          </ac:picMkLst>
        </pc:picChg>
      </pc:sldChg>
      <pc:sldChg chg="addSp delSp modSp add mod">
        <pc:chgData name="中野 勝仁_21150" userId="b6a02f5d-4509-4b11-a081-bb6b553f649e" providerId="ADAL" clId="{27D59DCD-7F9F-4683-A05F-0464C39AD982}" dt="2024-03-19T08:24:22.887" v="19478" actId="20577"/>
        <pc:sldMkLst>
          <pc:docMk/>
          <pc:sldMk cId="1400479103" sldId="2146847944"/>
        </pc:sldMkLst>
        <pc:spChg chg="add mod">
          <ac:chgData name="中野 勝仁_21150" userId="b6a02f5d-4509-4b11-a081-bb6b553f649e" providerId="ADAL" clId="{27D59DCD-7F9F-4683-A05F-0464C39AD982}" dt="2024-03-18T07:23:00.714" v="8881" actId="2711"/>
          <ac:spMkLst>
            <pc:docMk/>
            <pc:sldMk cId="1400479103" sldId="2146847944"/>
            <ac:spMk id="2" creationId="{8C56A361-D7E6-A5D5-AF42-123B674B6616}"/>
          </ac:spMkLst>
        </pc:spChg>
        <pc:spChg chg="mod">
          <ac:chgData name="中野 勝仁_21150" userId="b6a02f5d-4509-4b11-a081-bb6b553f649e" providerId="ADAL" clId="{27D59DCD-7F9F-4683-A05F-0464C39AD982}" dt="2024-03-15T02:01:05.748" v="5031"/>
          <ac:spMkLst>
            <pc:docMk/>
            <pc:sldMk cId="1400479103" sldId="2146847944"/>
            <ac:spMk id="6" creationId="{4763D912-846E-CD53-5422-50BC852B1DE7}"/>
          </ac:spMkLst>
        </pc:spChg>
        <pc:spChg chg="mod">
          <ac:chgData name="中野 勝仁_21150" userId="b6a02f5d-4509-4b11-a081-bb6b553f649e" providerId="ADAL" clId="{27D59DCD-7F9F-4683-A05F-0464C39AD982}" dt="2024-03-19T08:24:22.887" v="19478" actId="20577"/>
          <ac:spMkLst>
            <pc:docMk/>
            <pc:sldMk cId="1400479103" sldId="2146847944"/>
            <ac:spMk id="8" creationId="{B43D0241-8356-C244-48B6-15458993E3CD}"/>
          </ac:spMkLst>
        </pc:spChg>
        <pc:spChg chg="add mod">
          <ac:chgData name="中野 勝仁_21150" userId="b6a02f5d-4509-4b11-a081-bb6b553f649e" providerId="ADAL" clId="{27D59DCD-7F9F-4683-A05F-0464C39AD982}" dt="2024-03-15T02:07:59.863" v="5063" actId="11530"/>
          <ac:spMkLst>
            <pc:docMk/>
            <pc:sldMk cId="1400479103" sldId="2146847944"/>
            <ac:spMk id="9" creationId="{FD8FEF62-A18A-2D06-DA33-DEFBC11E34BA}"/>
          </ac:spMkLst>
        </pc:spChg>
        <pc:spChg chg="add mod">
          <ac:chgData name="中野 勝仁_21150" userId="b6a02f5d-4509-4b11-a081-bb6b553f649e" providerId="ADAL" clId="{27D59DCD-7F9F-4683-A05F-0464C39AD982}" dt="2024-03-15T02:08:11.730" v="5073" actId="14100"/>
          <ac:spMkLst>
            <pc:docMk/>
            <pc:sldMk cId="1400479103" sldId="2146847944"/>
            <ac:spMk id="10" creationId="{2347E162-DB63-772E-8A62-396641B38989}"/>
          </ac:spMkLst>
        </pc:spChg>
        <pc:spChg chg="add del mod">
          <ac:chgData name="中野 勝仁_21150" userId="b6a02f5d-4509-4b11-a081-bb6b553f649e" providerId="ADAL" clId="{27D59DCD-7F9F-4683-A05F-0464C39AD982}" dt="2024-03-15T02:20:53.807" v="5303" actId="478"/>
          <ac:spMkLst>
            <pc:docMk/>
            <pc:sldMk cId="1400479103" sldId="2146847944"/>
            <ac:spMk id="11" creationId="{7D96ED62-DB16-AFA6-8EDD-9677F966022A}"/>
          </ac:spMkLst>
        </pc:spChg>
        <pc:picChg chg="add del mod modCrop">
          <ac:chgData name="中野 勝仁_21150" userId="b6a02f5d-4509-4b11-a081-bb6b553f649e" providerId="ADAL" clId="{27D59DCD-7F9F-4683-A05F-0464C39AD982}" dt="2024-03-15T02:06:01.432" v="5045" actId="21"/>
          <ac:picMkLst>
            <pc:docMk/>
            <pc:sldMk cId="1400479103" sldId="2146847944"/>
            <ac:picMk id="3" creationId="{88EDC02B-ED0F-3F70-E97B-62C4309A419F}"/>
          </ac:picMkLst>
        </pc:picChg>
        <pc:picChg chg="add mod">
          <ac:chgData name="中野 勝仁_21150" userId="b6a02f5d-4509-4b11-a081-bb6b553f649e" providerId="ADAL" clId="{27D59DCD-7F9F-4683-A05F-0464C39AD982}" dt="2024-03-15T02:06:17.244" v="5050"/>
          <ac:picMkLst>
            <pc:docMk/>
            <pc:sldMk cId="1400479103" sldId="2146847944"/>
            <ac:picMk id="4" creationId="{E54BBCBB-4786-D1D3-E0E4-C60D37B9F4EB}"/>
          </ac:picMkLst>
        </pc:picChg>
        <pc:picChg chg="add mod modCrop">
          <ac:chgData name="中野 勝仁_21150" userId="b6a02f5d-4509-4b11-a081-bb6b553f649e" providerId="ADAL" clId="{27D59DCD-7F9F-4683-A05F-0464C39AD982}" dt="2024-03-15T02:07:22.770" v="5061" actId="1076"/>
          <ac:picMkLst>
            <pc:docMk/>
            <pc:sldMk cId="1400479103" sldId="2146847944"/>
            <ac:picMk id="7" creationId="{F3C07CC0-859B-7BF4-F95D-0175BB152001}"/>
          </ac:picMkLst>
        </pc:picChg>
      </pc:sldChg>
      <pc:sldChg chg="addSp delSp modSp add mod">
        <pc:chgData name="中野 勝仁_21150" userId="b6a02f5d-4509-4b11-a081-bb6b553f649e" providerId="ADAL" clId="{27D59DCD-7F9F-4683-A05F-0464C39AD982}" dt="2024-03-19T08:22:08.165" v="19153"/>
        <pc:sldMkLst>
          <pc:docMk/>
          <pc:sldMk cId="3221924402" sldId="2146847945"/>
        </pc:sldMkLst>
        <pc:spChg chg="add mod">
          <ac:chgData name="中野 勝仁_21150" userId="b6a02f5d-4509-4b11-a081-bb6b553f649e" providerId="ADAL" clId="{27D59DCD-7F9F-4683-A05F-0464C39AD982}" dt="2024-03-19T00:21:40.115" v="10502"/>
          <ac:spMkLst>
            <pc:docMk/>
            <pc:sldMk cId="3221924402" sldId="2146847945"/>
            <ac:spMk id="4" creationId="{5C5B3CA2-E151-1994-F26F-4C4B7D4CF951}"/>
          </ac:spMkLst>
        </pc:spChg>
        <pc:spChg chg="add mod">
          <ac:chgData name="中野 勝仁_21150" userId="b6a02f5d-4509-4b11-a081-bb6b553f649e" providerId="ADAL" clId="{27D59DCD-7F9F-4683-A05F-0464C39AD982}" dt="2024-03-14T06:43:02.012" v="4558" actId="1076"/>
          <ac:spMkLst>
            <pc:docMk/>
            <pc:sldMk cId="3221924402" sldId="2146847945"/>
            <ac:spMk id="5" creationId="{DF584FD8-8287-F7FB-D364-A6F7EDDD3822}"/>
          </ac:spMkLst>
        </pc:spChg>
        <pc:spChg chg="mod">
          <ac:chgData name="中野 勝仁_21150" userId="b6a02f5d-4509-4b11-a081-bb6b553f649e" providerId="ADAL" clId="{27D59DCD-7F9F-4683-A05F-0464C39AD982}" dt="2024-03-15T02:00:40.112" v="5013"/>
          <ac:spMkLst>
            <pc:docMk/>
            <pc:sldMk cId="3221924402" sldId="2146847945"/>
            <ac:spMk id="6" creationId="{4763D912-846E-CD53-5422-50BC852B1DE7}"/>
          </ac:spMkLst>
        </pc:spChg>
        <pc:spChg chg="add del mod">
          <ac:chgData name="中野 勝仁_21150" userId="b6a02f5d-4509-4b11-a081-bb6b553f649e" providerId="ADAL" clId="{27D59DCD-7F9F-4683-A05F-0464C39AD982}" dt="2024-03-14T06:43:27.790" v="4559" actId="478"/>
          <ac:spMkLst>
            <pc:docMk/>
            <pc:sldMk cId="3221924402" sldId="2146847945"/>
            <ac:spMk id="7" creationId="{E2D563BB-0260-7DE0-C464-1518D349ED9E}"/>
          </ac:spMkLst>
        </pc:spChg>
        <pc:spChg chg="mod">
          <ac:chgData name="中野 勝仁_21150" userId="b6a02f5d-4509-4b11-a081-bb6b553f649e" providerId="ADAL" clId="{27D59DCD-7F9F-4683-A05F-0464C39AD982}" dt="2024-03-19T08:22:08.165" v="19153"/>
          <ac:spMkLst>
            <pc:docMk/>
            <pc:sldMk cId="3221924402" sldId="2146847945"/>
            <ac:spMk id="8" creationId="{B43D0241-8356-C244-48B6-15458993E3CD}"/>
          </ac:spMkLst>
        </pc:spChg>
        <pc:spChg chg="add mod">
          <ac:chgData name="中野 勝仁_21150" userId="b6a02f5d-4509-4b11-a081-bb6b553f649e" providerId="ADAL" clId="{27D59DCD-7F9F-4683-A05F-0464C39AD982}" dt="2024-03-18T07:22:58.212" v="8880" actId="2711"/>
          <ac:spMkLst>
            <pc:docMk/>
            <pc:sldMk cId="3221924402" sldId="2146847945"/>
            <ac:spMk id="13" creationId="{55C8D553-FA70-CAFE-4EF9-F643B8F408E5}"/>
          </ac:spMkLst>
        </pc:spChg>
        <pc:picChg chg="add mod modCrop">
          <ac:chgData name="中野 勝仁_21150" userId="b6a02f5d-4509-4b11-a081-bb6b553f649e" providerId="ADAL" clId="{27D59DCD-7F9F-4683-A05F-0464C39AD982}" dt="2024-03-14T06:43:02.012" v="4558" actId="1076"/>
          <ac:picMkLst>
            <pc:docMk/>
            <pc:sldMk cId="3221924402" sldId="2146847945"/>
            <ac:picMk id="3" creationId="{49FB3CAB-89A2-4AFC-AAD2-CA66BF17E378}"/>
          </ac:picMkLst>
        </pc:picChg>
        <pc:picChg chg="add del">
          <ac:chgData name="中野 勝仁_21150" userId="b6a02f5d-4509-4b11-a081-bb6b553f649e" providerId="ADAL" clId="{27D59DCD-7F9F-4683-A05F-0464C39AD982}" dt="2024-03-14T05:58:27.754" v="4300" actId="478"/>
          <ac:picMkLst>
            <pc:docMk/>
            <pc:sldMk cId="3221924402" sldId="2146847945"/>
            <ac:picMk id="10" creationId="{B6AC873B-F0FE-E017-009D-43ADECADD4C5}"/>
          </ac:picMkLst>
        </pc:picChg>
        <pc:picChg chg="add mod">
          <ac:chgData name="中野 勝仁_21150" userId="b6a02f5d-4509-4b11-a081-bb6b553f649e" providerId="ADAL" clId="{27D59DCD-7F9F-4683-A05F-0464C39AD982}" dt="2024-03-14T06:43:02.012" v="4558" actId="1076"/>
          <ac:picMkLst>
            <pc:docMk/>
            <pc:sldMk cId="3221924402" sldId="2146847945"/>
            <ac:picMk id="12" creationId="{44C00181-CE42-66D3-B9C0-EDCECABA5777}"/>
          </ac:picMkLst>
        </pc:picChg>
      </pc:sldChg>
      <pc:sldChg chg="addSp delSp modSp add del mod">
        <pc:chgData name="中野 勝仁_21150" userId="b6a02f5d-4509-4b11-a081-bb6b553f649e" providerId="ADAL" clId="{27D59DCD-7F9F-4683-A05F-0464C39AD982}" dt="2024-03-18T08:15:38.403" v="9053" actId="2696"/>
        <pc:sldMkLst>
          <pc:docMk/>
          <pc:sldMk cId="4070323254" sldId="2146847946"/>
        </pc:sldMkLst>
        <pc:spChg chg="add mod">
          <ac:chgData name="中野 勝仁_21150" userId="b6a02f5d-4509-4b11-a081-bb6b553f649e" providerId="ADAL" clId="{27D59DCD-7F9F-4683-A05F-0464C39AD982}" dt="2024-03-18T04:26:46.440" v="6097"/>
          <ac:spMkLst>
            <pc:docMk/>
            <pc:sldMk cId="4070323254" sldId="2146847946"/>
            <ac:spMk id="2" creationId="{2D57F7BE-9F59-0EF7-27B1-875F47FF940D}"/>
          </ac:spMkLst>
        </pc:spChg>
        <pc:spChg chg="mod">
          <ac:chgData name="中野 勝仁_21150" userId="b6a02f5d-4509-4b11-a081-bb6b553f649e" providerId="ADAL" clId="{27D59DCD-7F9F-4683-A05F-0464C39AD982}" dt="2024-03-18T08:07:40.356" v="8946" actId="1076"/>
          <ac:spMkLst>
            <pc:docMk/>
            <pc:sldMk cId="4070323254" sldId="2146847946"/>
            <ac:spMk id="4" creationId="{727D3A01-6FAA-935E-A014-9F05153FD221}"/>
          </ac:spMkLst>
        </pc:spChg>
        <pc:spChg chg="mod">
          <ac:chgData name="中野 勝仁_21150" userId="b6a02f5d-4509-4b11-a081-bb6b553f649e" providerId="ADAL" clId="{27D59DCD-7F9F-4683-A05F-0464C39AD982}" dt="2024-03-15T02:00:25.581" v="5003"/>
          <ac:spMkLst>
            <pc:docMk/>
            <pc:sldMk cId="4070323254" sldId="2146847946"/>
            <ac:spMk id="6" creationId="{4763D912-846E-CD53-5422-50BC852B1DE7}"/>
          </ac:spMkLst>
        </pc:spChg>
        <pc:spChg chg="mod">
          <ac:chgData name="中野 勝仁_21150" userId="b6a02f5d-4509-4b11-a081-bb6b553f649e" providerId="ADAL" clId="{27D59DCD-7F9F-4683-A05F-0464C39AD982}" dt="2024-03-15T02:00:28.943" v="5008"/>
          <ac:spMkLst>
            <pc:docMk/>
            <pc:sldMk cId="4070323254" sldId="2146847946"/>
            <ac:spMk id="8" creationId="{B43D0241-8356-C244-48B6-15458993E3CD}"/>
          </ac:spMkLst>
        </pc:spChg>
        <pc:picChg chg="del">
          <ac:chgData name="中野 勝仁_21150" userId="b6a02f5d-4509-4b11-a081-bb6b553f649e" providerId="ADAL" clId="{27D59DCD-7F9F-4683-A05F-0464C39AD982}" dt="2024-03-14T05:48:39.386" v="4217" actId="478"/>
          <ac:picMkLst>
            <pc:docMk/>
            <pc:sldMk cId="4070323254" sldId="2146847946"/>
            <ac:picMk id="3" creationId="{54C209BE-8D33-9F64-986E-08344EF17D57}"/>
          </ac:picMkLst>
        </pc:picChg>
        <pc:picChg chg="add mod ord modCrop">
          <ac:chgData name="中野 勝仁_21150" userId="b6a02f5d-4509-4b11-a081-bb6b553f649e" providerId="ADAL" clId="{27D59DCD-7F9F-4683-A05F-0464C39AD982}" dt="2024-03-14T05:48:34.906" v="4216" actId="167"/>
          <ac:picMkLst>
            <pc:docMk/>
            <pc:sldMk cId="4070323254" sldId="2146847946"/>
            <ac:picMk id="5" creationId="{CD53A7F7-B423-4DEE-DA57-7B35F86C3AB9}"/>
          </ac:picMkLst>
        </pc:picChg>
      </pc:sldChg>
      <pc:sldChg chg="add del">
        <pc:chgData name="中野 勝仁_21150" userId="b6a02f5d-4509-4b11-a081-bb6b553f649e" providerId="ADAL" clId="{27D59DCD-7F9F-4683-A05F-0464C39AD982}" dt="2024-03-19T08:05:45.411" v="18794" actId="2696"/>
        <pc:sldMkLst>
          <pc:docMk/>
          <pc:sldMk cId="3821702078" sldId="2146847947"/>
        </pc:sldMkLst>
      </pc:sldChg>
      <pc:sldChg chg="add del">
        <pc:chgData name="中野 勝仁_21150" userId="b6a02f5d-4509-4b11-a081-bb6b553f649e" providerId="ADAL" clId="{27D59DCD-7F9F-4683-A05F-0464C39AD982}" dt="2024-03-19T08:05:45.411" v="18794" actId="2696"/>
        <pc:sldMkLst>
          <pc:docMk/>
          <pc:sldMk cId="3564333080" sldId="2146847948"/>
        </pc:sldMkLst>
      </pc:sldChg>
      <pc:sldChg chg="add del">
        <pc:chgData name="中野 勝仁_21150" userId="b6a02f5d-4509-4b11-a081-bb6b553f649e" providerId="ADAL" clId="{27D59DCD-7F9F-4683-A05F-0464C39AD982}" dt="2024-03-19T08:05:45.411" v="18794" actId="2696"/>
        <pc:sldMkLst>
          <pc:docMk/>
          <pc:sldMk cId="4247190837" sldId="2146847949"/>
        </pc:sldMkLst>
      </pc:sldChg>
      <pc:sldChg chg="modSp add del mod ord">
        <pc:chgData name="中野 勝仁_21150" userId="b6a02f5d-4509-4b11-a081-bb6b553f649e" providerId="ADAL" clId="{27D59DCD-7F9F-4683-A05F-0464C39AD982}" dt="2024-03-18T05:51:39.676" v="7727" actId="2696"/>
        <pc:sldMkLst>
          <pc:docMk/>
          <pc:sldMk cId="2580748999" sldId="2146847950"/>
        </pc:sldMkLst>
        <pc:spChg chg="mod">
          <ac:chgData name="中野 勝仁_21150" userId="b6a02f5d-4509-4b11-a081-bb6b553f649e" providerId="ADAL" clId="{27D59DCD-7F9F-4683-A05F-0464C39AD982}" dt="2024-03-18T05:51:20.915" v="7722"/>
          <ac:spMkLst>
            <pc:docMk/>
            <pc:sldMk cId="2580748999" sldId="2146847950"/>
            <ac:spMk id="8" creationId="{B43D0241-8356-C244-48B6-15458993E3CD}"/>
          </ac:spMkLst>
        </pc:spChg>
      </pc:sldChg>
      <pc:sldChg chg="addSp delSp modSp add mod">
        <pc:chgData name="中野 勝仁_21150" userId="b6a02f5d-4509-4b11-a081-bb6b553f649e" providerId="ADAL" clId="{27D59DCD-7F9F-4683-A05F-0464C39AD982}" dt="2024-03-19T08:25:38.506" v="19482"/>
        <pc:sldMkLst>
          <pc:docMk/>
          <pc:sldMk cId="3566160934" sldId="2146847951"/>
        </pc:sldMkLst>
        <pc:spChg chg="add mod">
          <ac:chgData name="中野 勝仁_21150" userId="b6a02f5d-4509-4b11-a081-bb6b553f649e" providerId="ADAL" clId="{27D59DCD-7F9F-4683-A05F-0464C39AD982}" dt="2024-03-18T05:45:08.194" v="7689" actId="14100"/>
          <ac:spMkLst>
            <pc:docMk/>
            <pc:sldMk cId="3566160934" sldId="2146847951"/>
            <ac:spMk id="2" creationId="{AD9843AB-D952-FBC3-46DB-A5412CD867D7}"/>
          </ac:spMkLst>
        </pc:spChg>
        <pc:spChg chg="add mod ord">
          <ac:chgData name="中野 勝仁_21150" userId="b6a02f5d-4509-4b11-a081-bb6b553f649e" providerId="ADAL" clId="{27D59DCD-7F9F-4683-A05F-0464C39AD982}" dt="2024-03-18T07:23:02.644" v="8882" actId="2711"/>
          <ac:spMkLst>
            <pc:docMk/>
            <pc:sldMk cId="3566160934" sldId="2146847951"/>
            <ac:spMk id="3" creationId="{E7DB8D28-F77C-9DEF-181E-C814CE935E05}"/>
          </ac:spMkLst>
        </pc:spChg>
        <pc:spChg chg="add mod">
          <ac:chgData name="中野 勝仁_21150" userId="b6a02f5d-4509-4b11-a081-bb6b553f649e" providerId="ADAL" clId="{27D59DCD-7F9F-4683-A05F-0464C39AD982}" dt="2024-03-18T05:01:28.312" v="7617" actId="1076"/>
          <ac:spMkLst>
            <pc:docMk/>
            <pc:sldMk cId="3566160934" sldId="2146847951"/>
            <ac:spMk id="4" creationId="{C6F1DEC7-75B4-DEE3-6B99-D94FCC792041}"/>
          </ac:spMkLst>
        </pc:spChg>
        <pc:spChg chg="mod">
          <ac:chgData name="中野 勝仁_21150" userId="b6a02f5d-4509-4b11-a081-bb6b553f649e" providerId="ADAL" clId="{27D59DCD-7F9F-4683-A05F-0464C39AD982}" dt="2024-03-15T02:21:05.981" v="5309"/>
          <ac:spMkLst>
            <pc:docMk/>
            <pc:sldMk cId="3566160934" sldId="2146847951"/>
            <ac:spMk id="6" creationId="{4763D912-846E-CD53-5422-50BC852B1DE7}"/>
          </ac:spMkLst>
        </pc:spChg>
        <pc:spChg chg="mod topLvl">
          <ac:chgData name="中野 勝仁_21150" userId="b6a02f5d-4509-4b11-a081-bb6b553f649e" providerId="ADAL" clId="{27D59DCD-7F9F-4683-A05F-0464C39AD982}" dt="2024-03-19T05:44:45.766" v="15479" actId="14100"/>
          <ac:spMkLst>
            <pc:docMk/>
            <pc:sldMk cId="3566160934" sldId="2146847951"/>
            <ac:spMk id="7" creationId="{5240197F-C4DB-F801-7990-E97C6A963B1D}"/>
          </ac:spMkLst>
        </pc:spChg>
        <pc:spChg chg="mod">
          <ac:chgData name="中野 勝仁_21150" userId="b6a02f5d-4509-4b11-a081-bb6b553f649e" providerId="ADAL" clId="{27D59DCD-7F9F-4683-A05F-0464C39AD982}" dt="2024-03-19T08:25:38.506" v="19482"/>
          <ac:spMkLst>
            <pc:docMk/>
            <pc:sldMk cId="3566160934" sldId="2146847951"/>
            <ac:spMk id="8" creationId="{B43D0241-8356-C244-48B6-15458993E3CD}"/>
          </ac:spMkLst>
        </pc:spChg>
        <pc:spChg chg="add mod">
          <ac:chgData name="中野 勝仁_21150" userId="b6a02f5d-4509-4b11-a081-bb6b553f649e" providerId="ADAL" clId="{27D59DCD-7F9F-4683-A05F-0464C39AD982}" dt="2024-03-18T04:56:26.515" v="7179" actId="14100"/>
          <ac:spMkLst>
            <pc:docMk/>
            <pc:sldMk cId="3566160934" sldId="2146847951"/>
            <ac:spMk id="10" creationId="{CDC60916-7CF9-BF71-70D2-5ACAE78A9DE0}"/>
          </ac:spMkLst>
        </pc:spChg>
        <pc:spChg chg="add mod ord">
          <ac:chgData name="中野 勝仁_21150" userId="b6a02f5d-4509-4b11-a081-bb6b553f649e" providerId="ADAL" clId="{27D59DCD-7F9F-4683-A05F-0464C39AD982}" dt="2024-03-19T05:51:10.018" v="15740"/>
          <ac:spMkLst>
            <pc:docMk/>
            <pc:sldMk cId="3566160934" sldId="2146847951"/>
            <ac:spMk id="12" creationId="{6995F7DD-C8EE-B769-DDA4-ED7D15790220}"/>
          </ac:spMkLst>
        </pc:spChg>
        <pc:spChg chg="add del mod">
          <ac:chgData name="中野 勝仁_21150" userId="b6a02f5d-4509-4b11-a081-bb6b553f649e" providerId="ADAL" clId="{27D59DCD-7F9F-4683-A05F-0464C39AD982}" dt="2024-03-15T02:37:13.072" v="5891" actId="478"/>
          <ac:spMkLst>
            <pc:docMk/>
            <pc:sldMk cId="3566160934" sldId="2146847951"/>
            <ac:spMk id="12" creationId="{C8555DFD-10BB-5910-5652-C379C76DFC2F}"/>
          </ac:spMkLst>
        </pc:spChg>
        <pc:spChg chg="add del mod">
          <ac:chgData name="中野 勝仁_21150" userId="b6a02f5d-4509-4b11-a081-bb6b553f649e" providerId="ADAL" clId="{27D59DCD-7F9F-4683-A05F-0464C39AD982}" dt="2024-03-18T05:51:29.846" v="7726" actId="478"/>
          <ac:spMkLst>
            <pc:docMk/>
            <pc:sldMk cId="3566160934" sldId="2146847951"/>
            <ac:spMk id="13" creationId="{4984D53E-1F5B-2474-D76A-72530EB07563}"/>
          </ac:spMkLst>
        </pc:spChg>
        <pc:spChg chg="add del mod">
          <ac:chgData name="中野 勝仁_21150" userId="b6a02f5d-4509-4b11-a081-bb6b553f649e" providerId="ADAL" clId="{27D59DCD-7F9F-4683-A05F-0464C39AD982}" dt="2024-03-18T05:51:27.891" v="7725" actId="478"/>
          <ac:spMkLst>
            <pc:docMk/>
            <pc:sldMk cId="3566160934" sldId="2146847951"/>
            <ac:spMk id="14" creationId="{90EF632B-A289-5EE0-5E2B-B454C46C0A04}"/>
          </ac:spMkLst>
        </pc:spChg>
        <pc:grpChg chg="add del mod">
          <ac:chgData name="中野 勝仁_21150" userId="b6a02f5d-4509-4b11-a081-bb6b553f649e" providerId="ADAL" clId="{27D59DCD-7F9F-4683-A05F-0464C39AD982}" dt="2024-03-15T02:26:31.772" v="5325" actId="165"/>
          <ac:grpSpMkLst>
            <pc:docMk/>
            <pc:sldMk cId="3566160934" sldId="2146847951"/>
            <ac:grpSpMk id="5" creationId="{2C6BE6A6-E620-9937-351D-BEAA116445D2}"/>
          </ac:grpSpMkLst>
        </pc:grpChg>
        <pc:picChg chg="add del mod modCrop">
          <ac:chgData name="中野 勝仁_21150" userId="b6a02f5d-4509-4b11-a081-bb6b553f649e" providerId="ADAL" clId="{27D59DCD-7F9F-4683-A05F-0464C39AD982}" dt="2024-03-15T02:35:26.922" v="5740" actId="478"/>
          <ac:picMkLst>
            <pc:docMk/>
            <pc:sldMk cId="3566160934" sldId="2146847951"/>
            <ac:picMk id="3" creationId="{29F25F35-32CE-2741-96E3-E3B39B94A8DF}"/>
          </ac:picMkLst>
        </pc:picChg>
        <pc:picChg chg="del mod topLvl">
          <ac:chgData name="中野 勝仁_21150" userId="b6a02f5d-4509-4b11-a081-bb6b553f649e" providerId="ADAL" clId="{27D59DCD-7F9F-4683-A05F-0464C39AD982}" dt="2024-03-15T02:26:37.411" v="5326" actId="478"/>
          <ac:picMkLst>
            <pc:docMk/>
            <pc:sldMk cId="3566160934" sldId="2146847951"/>
            <ac:picMk id="9" creationId="{47D052F4-520F-6CC2-FE58-2763477A6F75}"/>
          </ac:picMkLst>
        </pc:picChg>
        <pc:picChg chg="add mod ord modCrop">
          <ac:chgData name="中野 勝仁_21150" userId="b6a02f5d-4509-4b11-a081-bb6b553f649e" providerId="ADAL" clId="{27D59DCD-7F9F-4683-A05F-0464C39AD982}" dt="2024-03-18T04:48:25.795" v="6979" actId="167"/>
          <ac:picMkLst>
            <pc:docMk/>
            <pc:sldMk cId="3566160934" sldId="2146847951"/>
            <ac:picMk id="9" creationId="{6601BDF8-57EB-324A-3F07-9BC7F640DF20}"/>
          </ac:picMkLst>
        </pc:picChg>
        <pc:picChg chg="add del mod ord modCrop">
          <ac:chgData name="中野 勝仁_21150" userId="b6a02f5d-4509-4b11-a081-bb6b553f649e" providerId="ADAL" clId="{27D59DCD-7F9F-4683-A05F-0464C39AD982}" dt="2024-03-18T04:48:28.771" v="6980" actId="478"/>
          <ac:picMkLst>
            <pc:docMk/>
            <pc:sldMk cId="3566160934" sldId="2146847951"/>
            <ac:picMk id="11" creationId="{6149C46C-579A-07A9-CBCA-27625312B778}"/>
          </ac:picMkLst>
        </pc:picChg>
        <pc:picChg chg="add mod">
          <ac:chgData name="中野 勝仁_21150" userId="b6a02f5d-4509-4b11-a081-bb6b553f649e" providerId="ADAL" clId="{27D59DCD-7F9F-4683-A05F-0464C39AD982}" dt="2024-03-19T05:44:36.418" v="15477" actId="1076"/>
          <ac:picMkLst>
            <pc:docMk/>
            <pc:sldMk cId="3566160934" sldId="2146847951"/>
            <ac:picMk id="11" creationId="{FF01ABE2-6DB1-6620-33BA-B3E952EE59E5}"/>
          </ac:picMkLst>
        </pc:picChg>
        <pc:cxnChg chg="add mod">
          <ac:chgData name="中野 勝仁_21150" userId="b6a02f5d-4509-4b11-a081-bb6b553f649e" providerId="ADAL" clId="{27D59DCD-7F9F-4683-A05F-0464C39AD982}" dt="2024-03-19T05:44:36.418" v="15477" actId="1076"/>
          <ac:cxnSpMkLst>
            <pc:docMk/>
            <pc:sldMk cId="3566160934" sldId="2146847951"/>
            <ac:cxnSpMk id="14" creationId="{57CF92D2-4FF9-7889-DCC2-02C27DCA3428}"/>
          </ac:cxnSpMkLst>
        </pc:cxnChg>
      </pc:sldChg>
      <pc:sldChg chg="addSp delSp modSp add mod">
        <pc:chgData name="中野 勝仁_21150" userId="b6a02f5d-4509-4b11-a081-bb6b553f649e" providerId="ADAL" clId="{27D59DCD-7F9F-4683-A05F-0464C39AD982}" dt="2024-03-19T08:27:33.452" v="19524"/>
        <pc:sldMkLst>
          <pc:docMk/>
          <pc:sldMk cId="136641680" sldId="2146847952"/>
        </pc:sldMkLst>
        <pc:spChg chg="add mod">
          <ac:chgData name="中野 勝仁_21150" userId="b6a02f5d-4509-4b11-a081-bb6b553f649e" providerId="ADAL" clId="{27D59DCD-7F9F-4683-A05F-0464C39AD982}" dt="2024-03-18T09:09:33.204" v="10010" actId="14100"/>
          <ac:spMkLst>
            <pc:docMk/>
            <pc:sldMk cId="136641680" sldId="2146847952"/>
            <ac:spMk id="2" creationId="{C3FACF2E-3E37-963F-FA42-323689A4B643}"/>
          </ac:spMkLst>
        </pc:spChg>
        <pc:spChg chg="del mod">
          <ac:chgData name="中野 勝仁_21150" userId="b6a02f5d-4509-4b11-a081-bb6b553f649e" providerId="ADAL" clId="{27D59DCD-7F9F-4683-A05F-0464C39AD982}" dt="2024-03-18T08:57:35.021" v="9881" actId="478"/>
          <ac:spMkLst>
            <pc:docMk/>
            <pc:sldMk cId="136641680" sldId="2146847952"/>
            <ac:spMk id="4" creationId="{C6F1DEC7-75B4-DEE3-6B99-D94FCC792041}"/>
          </ac:spMkLst>
        </pc:spChg>
        <pc:spChg chg="add mod">
          <ac:chgData name="中野 勝仁_21150" userId="b6a02f5d-4509-4b11-a081-bb6b553f649e" providerId="ADAL" clId="{27D59DCD-7F9F-4683-A05F-0464C39AD982}" dt="2024-03-18T09:08:44.307" v="9995" actId="1035"/>
          <ac:spMkLst>
            <pc:docMk/>
            <pc:sldMk cId="136641680" sldId="2146847952"/>
            <ac:spMk id="5" creationId="{E08890CA-32B8-61D6-0E04-87EE38BB70C9}"/>
          </ac:spMkLst>
        </pc:spChg>
        <pc:spChg chg="mod">
          <ac:chgData name="中野 勝仁_21150" userId="b6a02f5d-4509-4b11-a081-bb6b553f649e" providerId="ADAL" clId="{27D59DCD-7F9F-4683-A05F-0464C39AD982}" dt="2024-03-19T08:27:29.296" v="19517"/>
          <ac:spMkLst>
            <pc:docMk/>
            <pc:sldMk cId="136641680" sldId="2146847952"/>
            <ac:spMk id="6" creationId="{4763D912-846E-CD53-5422-50BC852B1DE7}"/>
          </ac:spMkLst>
        </pc:spChg>
        <pc:spChg chg="del mod">
          <ac:chgData name="中野 勝仁_21150" userId="b6a02f5d-4509-4b11-a081-bb6b553f649e" providerId="ADAL" clId="{27D59DCD-7F9F-4683-A05F-0464C39AD982}" dt="2024-03-18T09:10:14.463" v="10018" actId="478"/>
          <ac:spMkLst>
            <pc:docMk/>
            <pc:sldMk cId="136641680" sldId="2146847952"/>
            <ac:spMk id="7" creationId="{5240197F-C4DB-F801-7990-E97C6A963B1D}"/>
          </ac:spMkLst>
        </pc:spChg>
        <pc:spChg chg="mod">
          <ac:chgData name="中野 勝仁_21150" userId="b6a02f5d-4509-4b11-a081-bb6b553f649e" providerId="ADAL" clId="{27D59DCD-7F9F-4683-A05F-0464C39AD982}" dt="2024-03-19T08:27:33.452" v="19524"/>
          <ac:spMkLst>
            <pc:docMk/>
            <pc:sldMk cId="136641680" sldId="2146847952"/>
            <ac:spMk id="8" creationId="{B43D0241-8356-C244-48B6-15458993E3CD}"/>
          </ac:spMkLst>
        </pc:spChg>
        <pc:spChg chg="add mod">
          <ac:chgData name="中野 勝仁_21150" userId="b6a02f5d-4509-4b11-a081-bb6b553f649e" providerId="ADAL" clId="{27D59DCD-7F9F-4683-A05F-0464C39AD982}" dt="2024-03-18T09:08:44.307" v="9995" actId="1035"/>
          <ac:spMkLst>
            <pc:docMk/>
            <pc:sldMk cId="136641680" sldId="2146847952"/>
            <ac:spMk id="9" creationId="{436CECA6-ABF1-F535-5588-19F36B28AC32}"/>
          </ac:spMkLst>
        </pc:spChg>
        <pc:spChg chg="add mod">
          <ac:chgData name="中野 勝仁_21150" userId="b6a02f5d-4509-4b11-a081-bb6b553f649e" providerId="ADAL" clId="{27D59DCD-7F9F-4683-A05F-0464C39AD982}" dt="2024-03-18T09:11:58.878" v="10029" actId="1036"/>
          <ac:spMkLst>
            <pc:docMk/>
            <pc:sldMk cId="136641680" sldId="2146847952"/>
            <ac:spMk id="18" creationId="{F81FB8B3-126A-64E3-F1E1-9F4000D83950}"/>
          </ac:spMkLst>
        </pc:spChg>
        <pc:spChg chg="add mod">
          <ac:chgData name="中野 勝仁_21150" userId="b6a02f5d-4509-4b11-a081-bb6b553f649e" providerId="ADAL" clId="{27D59DCD-7F9F-4683-A05F-0464C39AD982}" dt="2024-03-18T09:12:54.333" v="10045" actId="1076"/>
          <ac:spMkLst>
            <pc:docMk/>
            <pc:sldMk cId="136641680" sldId="2146847952"/>
            <ac:spMk id="21" creationId="{18BD0907-A8AB-213A-7E25-0C5186CDE9F3}"/>
          </ac:spMkLst>
        </pc:spChg>
        <pc:spChg chg="add mod">
          <ac:chgData name="中野 勝仁_21150" userId="b6a02f5d-4509-4b11-a081-bb6b553f649e" providerId="ADAL" clId="{27D59DCD-7F9F-4683-A05F-0464C39AD982}" dt="2024-03-18T09:09:56.081" v="10017" actId="1035"/>
          <ac:spMkLst>
            <pc:docMk/>
            <pc:sldMk cId="136641680" sldId="2146847952"/>
            <ac:spMk id="24" creationId="{D546B1AC-3F31-3371-0860-6B97B45C62B2}"/>
          </ac:spMkLst>
        </pc:spChg>
        <pc:spChg chg="add mod">
          <ac:chgData name="中野 勝仁_21150" userId="b6a02f5d-4509-4b11-a081-bb6b553f649e" providerId="ADAL" clId="{27D59DCD-7F9F-4683-A05F-0464C39AD982}" dt="2024-03-18T09:11:15.757" v="10024" actId="14100"/>
          <ac:spMkLst>
            <pc:docMk/>
            <pc:sldMk cId="136641680" sldId="2146847952"/>
            <ac:spMk id="25" creationId="{9C3167D9-0974-0647-5399-6FE612C89234}"/>
          </ac:spMkLst>
        </pc:spChg>
        <pc:spChg chg="add mod">
          <ac:chgData name="中野 勝仁_21150" userId="b6a02f5d-4509-4b11-a081-bb6b553f649e" providerId="ADAL" clId="{27D59DCD-7F9F-4683-A05F-0464C39AD982}" dt="2024-03-18T09:12:46.516" v="10044" actId="14100"/>
          <ac:spMkLst>
            <pc:docMk/>
            <pc:sldMk cId="136641680" sldId="2146847952"/>
            <ac:spMk id="26" creationId="{8401701E-4D00-4470-D5D6-35C5A3EF2B63}"/>
          </ac:spMkLst>
        </pc:spChg>
        <pc:spChg chg="add mod">
          <ac:chgData name="中野 勝仁_21150" userId="b6a02f5d-4509-4b11-a081-bb6b553f649e" providerId="ADAL" clId="{27D59DCD-7F9F-4683-A05F-0464C39AD982}" dt="2024-03-18T09:14:28.945" v="10189" actId="1076"/>
          <ac:spMkLst>
            <pc:docMk/>
            <pc:sldMk cId="136641680" sldId="2146847952"/>
            <ac:spMk id="27" creationId="{46342A7C-AB9E-9FED-367D-559588AC8E85}"/>
          </ac:spMkLst>
        </pc:spChg>
        <pc:spChg chg="add mod">
          <ac:chgData name="中野 勝仁_21150" userId="b6a02f5d-4509-4b11-a081-bb6b553f649e" providerId="ADAL" clId="{27D59DCD-7F9F-4683-A05F-0464C39AD982}" dt="2024-03-18T09:15:19.694" v="10315" actId="14100"/>
          <ac:spMkLst>
            <pc:docMk/>
            <pc:sldMk cId="136641680" sldId="2146847952"/>
            <ac:spMk id="28" creationId="{6AC708E8-E4C9-A5CA-5A6E-D75653C11C69}"/>
          </ac:spMkLst>
        </pc:spChg>
        <pc:spChg chg="add mod">
          <ac:chgData name="中野 勝仁_21150" userId="b6a02f5d-4509-4b11-a081-bb6b553f649e" providerId="ADAL" clId="{27D59DCD-7F9F-4683-A05F-0464C39AD982}" dt="2024-03-18T09:16:38.767" v="10476" actId="14100"/>
          <ac:spMkLst>
            <pc:docMk/>
            <pc:sldMk cId="136641680" sldId="2146847952"/>
            <ac:spMk id="29" creationId="{35309C93-A0BD-78C6-3FE9-EF350BE864E5}"/>
          </ac:spMkLst>
        </pc:spChg>
        <pc:picChg chg="add del">
          <ac:chgData name="中野 勝仁_21150" userId="b6a02f5d-4509-4b11-a081-bb6b553f649e" providerId="ADAL" clId="{27D59DCD-7F9F-4683-A05F-0464C39AD982}" dt="2024-03-18T09:01:04.071" v="9897" actId="478"/>
          <ac:picMkLst>
            <pc:docMk/>
            <pc:sldMk cId="136641680" sldId="2146847952"/>
            <ac:picMk id="3" creationId="{29F25F35-32CE-2741-96E3-E3B39B94A8DF}"/>
          </ac:picMkLst>
        </pc:picChg>
        <pc:picChg chg="add del mod ord modCrop">
          <ac:chgData name="中野 勝仁_21150" userId="b6a02f5d-4509-4b11-a081-bb6b553f649e" providerId="ADAL" clId="{27D59DCD-7F9F-4683-A05F-0464C39AD982}" dt="2024-03-18T09:00:31.577" v="9891" actId="478"/>
          <ac:picMkLst>
            <pc:docMk/>
            <pc:sldMk cId="136641680" sldId="2146847952"/>
            <ac:picMk id="11" creationId="{3D6D7520-64BE-7644-4B27-6EE10AEC9FAF}"/>
          </ac:picMkLst>
        </pc:picChg>
        <pc:picChg chg="add del mod ord modCrop">
          <ac:chgData name="中野 勝仁_21150" userId="b6a02f5d-4509-4b11-a081-bb6b553f649e" providerId="ADAL" clId="{27D59DCD-7F9F-4683-A05F-0464C39AD982}" dt="2024-03-18T09:02:40.944" v="9912" actId="478"/>
          <ac:picMkLst>
            <pc:docMk/>
            <pc:sldMk cId="136641680" sldId="2146847952"/>
            <ac:picMk id="13" creationId="{213A2290-E66E-0D33-F0E6-978046CF469B}"/>
          </ac:picMkLst>
        </pc:picChg>
        <pc:picChg chg="add mod">
          <ac:chgData name="中野 勝仁_21150" userId="b6a02f5d-4509-4b11-a081-bb6b553f649e" providerId="ADAL" clId="{27D59DCD-7F9F-4683-A05F-0464C39AD982}" dt="2024-03-18T09:02:54.660" v="9935" actId="1076"/>
          <ac:picMkLst>
            <pc:docMk/>
            <pc:sldMk cId="136641680" sldId="2146847952"/>
            <ac:picMk id="15" creationId="{22FD09B1-0FB9-1CC5-487B-04E1820D14D1}"/>
          </ac:picMkLst>
        </pc:picChg>
        <pc:picChg chg="add del mod ord modCrop">
          <ac:chgData name="中野 勝仁_21150" userId="b6a02f5d-4509-4b11-a081-bb6b553f649e" providerId="ADAL" clId="{27D59DCD-7F9F-4683-A05F-0464C39AD982}" dt="2024-03-18T09:08:33.626" v="9974" actId="478"/>
          <ac:picMkLst>
            <pc:docMk/>
            <pc:sldMk cId="136641680" sldId="2146847952"/>
            <ac:picMk id="17" creationId="{46308DF1-8A94-8DB7-DD61-EA906CF9B0BF}"/>
          </ac:picMkLst>
        </pc:picChg>
        <pc:picChg chg="add mod">
          <ac:chgData name="中野 勝仁_21150" userId="b6a02f5d-4509-4b11-a081-bb6b553f649e" providerId="ADAL" clId="{27D59DCD-7F9F-4683-A05F-0464C39AD982}" dt="2024-03-18T09:06:02.192" v="9959" actId="1076"/>
          <ac:picMkLst>
            <pc:docMk/>
            <pc:sldMk cId="136641680" sldId="2146847952"/>
            <ac:picMk id="20" creationId="{79326676-AE73-3519-1B38-047BBF2EE1C1}"/>
          </ac:picMkLst>
        </pc:picChg>
        <pc:picChg chg="add mod ord modCrop">
          <ac:chgData name="中野 勝仁_21150" userId="b6a02f5d-4509-4b11-a081-bb6b553f649e" providerId="ADAL" clId="{27D59DCD-7F9F-4683-A05F-0464C39AD982}" dt="2024-03-18T09:08:31.194" v="9973" actId="167"/>
          <ac:picMkLst>
            <pc:docMk/>
            <pc:sldMk cId="136641680" sldId="2146847952"/>
            <ac:picMk id="23" creationId="{B837173A-FBD6-64E6-08AC-6B8AB06F5C99}"/>
          </ac:picMkLst>
        </pc:picChg>
      </pc:sldChg>
      <pc:sldChg chg="addSp delSp modSp add del mod">
        <pc:chgData name="中野 勝仁_21150" userId="b6a02f5d-4509-4b11-a081-bb6b553f649e" providerId="ADAL" clId="{27D59DCD-7F9F-4683-A05F-0464C39AD982}" dt="2024-03-18T08:27:46.560" v="9158" actId="2696"/>
        <pc:sldMkLst>
          <pc:docMk/>
          <pc:sldMk cId="1685026911" sldId="2146847953"/>
        </pc:sldMkLst>
        <pc:spChg chg="add del mod">
          <ac:chgData name="中野 勝仁_21150" userId="b6a02f5d-4509-4b11-a081-bb6b553f649e" providerId="ADAL" clId="{27D59DCD-7F9F-4683-A05F-0464C39AD982}" dt="2024-03-18T04:45:41.164" v="6973" actId="21"/>
          <ac:spMkLst>
            <pc:docMk/>
            <pc:sldMk cId="1685026911" sldId="2146847953"/>
            <ac:spMk id="2" creationId="{4D0B541B-97FD-ADE0-CB18-37DDB185789F}"/>
          </ac:spMkLst>
        </pc:spChg>
        <pc:spChg chg="add del mod">
          <ac:chgData name="中野 勝仁_21150" userId="b6a02f5d-4509-4b11-a081-bb6b553f649e" providerId="ADAL" clId="{27D59DCD-7F9F-4683-A05F-0464C39AD982}" dt="2024-03-18T04:45:41.164" v="6973" actId="21"/>
          <ac:spMkLst>
            <pc:docMk/>
            <pc:sldMk cId="1685026911" sldId="2146847953"/>
            <ac:spMk id="3" creationId="{E49BD406-0C9D-15A1-9077-7F1D4DEE833F}"/>
          </ac:spMkLst>
        </pc:spChg>
        <pc:spChg chg="del">
          <ac:chgData name="中野 勝仁_21150" userId="b6a02f5d-4509-4b11-a081-bb6b553f649e" providerId="ADAL" clId="{27D59DCD-7F9F-4683-A05F-0464C39AD982}" dt="2024-03-18T05:46:14.692" v="7692" actId="478"/>
          <ac:spMkLst>
            <pc:docMk/>
            <pc:sldMk cId="1685026911" sldId="2146847953"/>
            <ac:spMk id="4" creationId="{C6F1DEC7-75B4-DEE3-6B99-D94FCC792041}"/>
          </ac:spMkLst>
        </pc:spChg>
        <pc:spChg chg="add mod">
          <ac:chgData name="中野 勝仁_21150" userId="b6a02f5d-4509-4b11-a081-bb6b553f649e" providerId="ADAL" clId="{27D59DCD-7F9F-4683-A05F-0464C39AD982}" dt="2024-03-18T05:46:25.600" v="7693"/>
          <ac:spMkLst>
            <pc:docMk/>
            <pc:sldMk cId="1685026911" sldId="2146847953"/>
            <ac:spMk id="5" creationId="{85447EA0-5D36-340F-C412-DB270CC758BE}"/>
          </ac:spMkLst>
        </pc:spChg>
        <pc:spChg chg="del">
          <ac:chgData name="中野 勝仁_21150" userId="b6a02f5d-4509-4b11-a081-bb6b553f649e" providerId="ADAL" clId="{27D59DCD-7F9F-4683-A05F-0464C39AD982}" dt="2024-03-18T05:46:14.692" v="7692" actId="478"/>
          <ac:spMkLst>
            <pc:docMk/>
            <pc:sldMk cId="1685026911" sldId="2146847953"/>
            <ac:spMk id="7" creationId="{5240197F-C4DB-F801-7990-E97C6A963B1D}"/>
          </ac:spMkLst>
        </pc:spChg>
        <pc:spChg chg="mod">
          <ac:chgData name="中野 勝仁_21150" userId="b6a02f5d-4509-4b11-a081-bb6b553f649e" providerId="ADAL" clId="{27D59DCD-7F9F-4683-A05F-0464C39AD982}" dt="2024-03-15T02:37:31.413" v="5908"/>
          <ac:spMkLst>
            <pc:docMk/>
            <pc:sldMk cId="1685026911" sldId="2146847953"/>
            <ac:spMk id="8" creationId="{B43D0241-8356-C244-48B6-15458993E3CD}"/>
          </ac:spMkLst>
        </pc:spChg>
        <pc:spChg chg="add mod">
          <ac:chgData name="中野 勝仁_21150" userId="b6a02f5d-4509-4b11-a081-bb6b553f649e" providerId="ADAL" clId="{27D59DCD-7F9F-4683-A05F-0464C39AD982}" dt="2024-03-18T07:23:16.992" v="8890" actId="2711"/>
          <ac:spMkLst>
            <pc:docMk/>
            <pc:sldMk cId="1685026911" sldId="2146847953"/>
            <ac:spMk id="9" creationId="{E52A87B8-2915-2773-AD51-E146A500C81A}"/>
          </ac:spMkLst>
        </pc:spChg>
        <pc:spChg chg="add del mod">
          <ac:chgData name="中野 勝仁_21150" userId="b6a02f5d-4509-4b11-a081-bb6b553f649e" providerId="ADAL" clId="{27D59DCD-7F9F-4683-A05F-0464C39AD982}" dt="2024-03-18T05:49:40.955" v="7709" actId="478"/>
          <ac:spMkLst>
            <pc:docMk/>
            <pc:sldMk cId="1685026911" sldId="2146847953"/>
            <ac:spMk id="10" creationId="{29C94240-EE0B-EEE4-2120-E34F4808F281}"/>
          </ac:spMkLst>
        </pc:spChg>
        <pc:spChg chg="add mod">
          <ac:chgData name="中野 勝仁_21150" userId="b6a02f5d-4509-4b11-a081-bb6b553f649e" providerId="ADAL" clId="{27D59DCD-7F9F-4683-A05F-0464C39AD982}" dt="2024-03-18T05:46:25.600" v="7693"/>
          <ac:spMkLst>
            <pc:docMk/>
            <pc:sldMk cId="1685026911" sldId="2146847953"/>
            <ac:spMk id="12" creationId="{A0B7797D-4EA8-B226-ED42-5EC52A443AAD}"/>
          </ac:spMkLst>
        </pc:spChg>
        <pc:spChg chg="add mod">
          <ac:chgData name="中野 勝仁_21150" userId="b6a02f5d-4509-4b11-a081-bb6b553f649e" providerId="ADAL" clId="{27D59DCD-7F9F-4683-A05F-0464C39AD982}" dt="2024-03-18T05:46:25.600" v="7693"/>
          <ac:spMkLst>
            <pc:docMk/>
            <pc:sldMk cId="1685026911" sldId="2146847953"/>
            <ac:spMk id="13" creationId="{B0797008-43A4-9E8D-391D-68238D923E71}"/>
          </ac:spMkLst>
        </pc:spChg>
        <pc:spChg chg="add mod">
          <ac:chgData name="中野 勝仁_21150" userId="b6a02f5d-4509-4b11-a081-bb6b553f649e" providerId="ADAL" clId="{27D59DCD-7F9F-4683-A05F-0464C39AD982}" dt="2024-03-18T07:23:14.279" v="8888" actId="2711"/>
          <ac:spMkLst>
            <pc:docMk/>
            <pc:sldMk cId="1685026911" sldId="2146847953"/>
            <ac:spMk id="14" creationId="{DECB0CED-EC35-A846-9315-D0A46CD15442}"/>
          </ac:spMkLst>
        </pc:spChg>
        <pc:spChg chg="add mod">
          <ac:chgData name="中野 勝仁_21150" userId="b6a02f5d-4509-4b11-a081-bb6b553f649e" providerId="ADAL" clId="{27D59DCD-7F9F-4683-A05F-0464C39AD982}" dt="2024-03-18T07:23:15.457" v="8889" actId="2711"/>
          <ac:spMkLst>
            <pc:docMk/>
            <pc:sldMk cId="1685026911" sldId="2146847953"/>
            <ac:spMk id="15" creationId="{7E1B65CE-6FB5-2105-0A92-5E13B2512BBF}"/>
          </ac:spMkLst>
        </pc:spChg>
        <pc:spChg chg="add del mod">
          <ac:chgData name="中野 勝仁_21150" userId="b6a02f5d-4509-4b11-a081-bb6b553f649e" providerId="ADAL" clId="{27D59DCD-7F9F-4683-A05F-0464C39AD982}" dt="2024-03-18T05:49:39.179" v="7708" actId="478"/>
          <ac:spMkLst>
            <pc:docMk/>
            <pc:sldMk cId="1685026911" sldId="2146847953"/>
            <ac:spMk id="16" creationId="{34E8C7A2-D995-F93C-42AC-628D5F3B95AB}"/>
          </ac:spMkLst>
        </pc:spChg>
        <pc:picChg chg="add del mod">
          <ac:chgData name="中野 勝仁_21150" userId="b6a02f5d-4509-4b11-a081-bb6b553f649e" providerId="ADAL" clId="{27D59DCD-7F9F-4683-A05F-0464C39AD982}" dt="2024-03-18T05:48:39.121" v="7707" actId="478"/>
          <ac:picMkLst>
            <pc:docMk/>
            <pc:sldMk cId="1685026911" sldId="2146847953"/>
            <ac:picMk id="11" creationId="{6149C46C-579A-07A9-CBCA-27625312B778}"/>
          </ac:picMkLst>
        </pc:picChg>
        <pc:picChg chg="add del mod modCrop">
          <ac:chgData name="中野 勝仁_21150" userId="b6a02f5d-4509-4b11-a081-bb6b553f649e" providerId="ADAL" clId="{27D59DCD-7F9F-4683-A05F-0464C39AD982}" dt="2024-03-18T05:48:18.946" v="7700" actId="22"/>
          <ac:picMkLst>
            <pc:docMk/>
            <pc:sldMk cId="1685026911" sldId="2146847953"/>
            <ac:picMk id="18" creationId="{613D928B-3AEF-E00B-ECBC-9CE34A5D678D}"/>
          </ac:picMkLst>
        </pc:picChg>
        <pc:picChg chg="add mod ord modCrop">
          <ac:chgData name="中野 勝仁_21150" userId="b6a02f5d-4509-4b11-a081-bb6b553f649e" providerId="ADAL" clId="{27D59DCD-7F9F-4683-A05F-0464C39AD982}" dt="2024-03-18T05:48:36.826" v="7706" actId="167"/>
          <ac:picMkLst>
            <pc:docMk/>
            <pc:sldMk cId="1685026911" sldId="2146847953"/>
            <ac:picMk id="20" creationId="{631FC4C4-D6D2-C4EC-6D3E-A3A2C4EBE703}"/>
          </ac:picMkLst>
        </pc:picChg>
      </pc:sldChg>
      <pc:sldChg chg="addSp delSp modSp add mod">
        <pc:chgData name="中野 勝仁_21150" userId="b6a02f5d-4509-4b11-a081-bb6b553f649e" providerId="ADAL" clId="{27D59DCD-7F9F-4683-A05F-0464C39AD982}" dt="2024-03-19T08:28:05.687" v="19542"/>
        <pc:sldMkLst>
          <pc:docMk/>
          <pc:sldMk cId="4182507009" sldId="2146847954"/>
        </pc:sldMkLst>
        <pc:spChg chg="add mod">
          <ac:chgData name="中野 勝仁_21150" userId="b6a02f5d-4509-4b11-a081-bb6b553f649e" providerId="ADAL" clId="{27D59DCD-7F9F-4683-A05F-0464C39AD982}" dt="2024-03-19T05:16:30.572" v="15361" actId="1076"/>
          <ac:spMkLst>
            <pc:docMk/>
            <pc:sldMk cId="4182507009" sldId="2146847954"/>
            <ac:spMk id="5" creationId="{A6EA34A0-11A9-5A55-4B11-D12DC8A7EC90}"/>
          </ac:spMkLst>
        </pc:spChg>
        <pc:spChg chg="mod">
          <ac:chgData name="中野 勝仁_21150" userId="b6a02f5d-4509-4b11-a081-bb6b553f649e" providerId="ADAL" clId="{27D59DCD-7F9F-4683-A05F-0464C39AD982}" dt="2024-03-19T08:28:05.687" v="19542"/>
          <ac:spMkLst>
            <pc:docMk/>
            <pc:sldMk cId="4182507009" sldId="2146847954"/>
            <ac:spMk id="6" creationId="{4763D912-846E-CD53-5422-50BC852B1DE7}"/>
          </ac:spMkLst>
        </pc:spChg>
        <pc:spChg chg="add mod">
          <ac:chgData name="中野 勝仁_21150" userId="b6a02f5d-4509-4b11-a081-bb6b553f649e" providerId="ADAL" clId="{27D59DCD-7F9F-4683-A05F-0464C39AD982}" dt="2024-03-19T05:17:31.348" v="15373" actId="1076"/>
          <ac:spMkLst>
            <pc:docMk/>
            <pc:sldMk cId="4182507009" sldId="2146847954"/>
            <ac:spMk id="7" creationId="{2C1B1DDA-E7F8-2D88-43A5-43F884E60121}"/>
          </ac:spMkLst>
        </pc:spChg>
        <pc:spChg chg="mod">
          <ac:chgData name="中野 勝仁_21150" userId="b6a02f5d-4509-4b11-a081-bb6b553f649e" providerId="ADAL" clId="{27D59DCD-7F9F-4683-A05F-0464C39AD982}" dt="2024-03-19T08:28:02.744" v="19536"/>
          <ac:spMkLst>
            <pc:docMk/>
            <pc:sldMk cId="4182507009" sldId="2146847954"/>
            <ac:spMk id="8" creationId="{B43D0241-8356-C244-48B6-15458993E3CD}"/>
          </ac:spMkLst>
        </pc:spChg>
        <pc:spChg chg="add mod ord">
          <ac:chgData name="中野 勝仁_21150" userId="b6a02f5d-4509-4b11-a081-bb6b553f649e" providerId="ADAL" clId="{27D59DCD-7F9F-4683-A05F-0464C39AD982}" dt="2024-03-19T05:16:30.572" v="15361" actId="1076"/>
          <ac:spMkLst>
            <pc:docMk/>
            <pc:sldMk cId="4182507009" sldId="2146847954"/>
            <ac:spMk id="9" creationId="{A8C052FD-FFB9-B762-43B5-7AF9F512ECC8}"/>
          </ac:spMkLst>
        </pc:spChg>
        <pc:spChg chg="add mod">
          <ac:chgData name="中野 勝仁_21150" userId="b6a02f5d-4509-4b11-a081-bb6b553f649e" providerId="ADAL" clId="{27D59DCD-7F9F-4683-A05F-0464C39AD982}" dt="2024-03-19T05:18:00.101" v="15380" actId="1076"/>
          <ac:spMkLst>
            <pc:docMk/>
            <pc:sldMk cId="4182507009" sldId="2146847954"/>
            <ac:spMk id="10" creationId="{8E71A785-763B-4568-8F8D-09B489FFADCF}"/>
          </ac:spMkLst>
        </pc:spChg>
        <pc:spChg chg="add mod">
          <ac:chgData name="中野 勝仁_21150" userId="b6a02f5d-4509-4b11-a081-bb6b553f649e" providerId="ADAL" clId="{27D59DCD-7F9F-4683-A05F-0464C39AD982}" dt="2024-03-19T05:17:45.126" v="15376" actId="1076"/>
          <ac:spMkLst>
            <pc:docMk/>
            <pc:sldMk cId="4182507009" sldId="2146847954"/>
            <ac:spMk id="11" creationId="{62C87F57-29A5-F797-3C92-5F92DBC5CD86}"/>
          </ac:spMkLst>
        </pc:spChg>
        <pc:spChg chg="add mod">
          <ac:chgData name="中野 勝仁_21150" userId="b6a02f5d-4509-4b11-a081-bb6b553f649e" providerId="ADAL" clId="{27D59DCD-7F9F-4683-A05F-0464C39AD982}" dt="2024-03-19T05:16:30.572" v="15361" actId="1076"/>
          <ac:spMkLst>
            <pc:docMk/>
            <pc:sldMk cId="4182507009" sldId="2146847954"/>
            <ac:spMk id="12" creationId="{64F5D905-945E-16AB-8CFE-D683C6353918}"/>
          </ac:spMkLst>
        </pc:spChg>
        <pc:picChg chg="add del mod modCrop">
          <ac:chgData name="中野 勝仁_21150" userId="b6a02f5d-4509-4b11-a081-bb6b553f649e" providerId="ADAL" clId="{27D59DCD-7F9F-4683-A05F-0464C39AD982}" dt="2024-03-19T04:30:29.381" v="13877" actId="21"/>
          <ac:picMkLst>
            <pc:docMk/>
            <pc:sldMk cId="4182507009" sldId="2146847954"/>
            <ac:picMk id="3" creationId="{EDF25E43-A78A-67E7-E0E4-77752A76C64F}"/>
          </ac:picMkLst>
        </pc:picChg>
        <pc:picChg chg="add mod modCrop">
          <ac:chgData name="中野 勝仁_21150" userId="b6a02f5d-4509-4b11-a081-bb6b553f649e" providerId="ADAL" clId="{27D59DCD-7F9F-4683-A05F-0464C39AD982}" dt="2024-03-19T05:16:21.806" v="15360" actId="1076"/>
          <ac:picMkLst>
            <pc:docMk/>
            <pc:sldMk cId="4182507009" sldId="2146847954"/>
            <ac:picMk id="4" creationId="{B0CCED3F-8764-D92F-839D-80FFDB93D087}"/>
          </ac:picMkLst>
        </pc:picChg>
      </pc:sldChg>
      <pc:sldChg chg="addSp delSp modSp add mod">
        <pc:chgData name="中野 勝仁_21150" userId="b6a02f5d-4509-4b11-a081-bb6b553f649e" providerId="ADAL" clId="{27D59DCD-7F9F-4683-A05F-0464C39AD982}" dt="2024-03-19T08:26:33.795" v="19495"/>
        <pc:sldMkLst>
          <pc:docMk/>
          <pc:sldMk cId="3985603860" sldId="2146847955"/>
        </pc:sldMkLst>
        <pc:spChg chg="del">
          <ac:chgData name="中野 勝仁_21150" userId="b6a02f5d-4509-4b11-a081-bb6b553f649e" providerId="ADAL" clId="{27D59DCD-7F9F-4683-A05F-0464C39AD982}" dt="2024-03-18T05:52:36.095" v="7760" actId="478"/>
          <ac:spMkLst>
            <pc:docMk/>
            <pc:sldMk cId="3985603860" sldId="2146847955"/>
            <ac:spMk id="2" creationId="{AD9843AB-D952-FBC3-46DB-A5412CD867D7}"/>
          </ac:spMkLst>
        </pc:spChg>
        <pc:spChg chg="del">
          <ac:chgData name="中野 勝仁_21150" userId="b6a02f5d-4509-4b11-a081-bb6b553f649e" providerId="ADAL" clId="{27D59DCD-7F9F-4683-A05F-0464C39AD982}" dt="2024-03-18T05:52:36.906" v="7761" actId="478"/>
          <ac:spMkLst>
            <pc:docMk/>
            <pc:sldMk cId="3985603860" sldId="2146847955"/>
            <ac:spMk id="3" creationId="{E7DB8D28-F77C-9DEF-181E-C814CE935E05}"/>
          </ac:spMkLst>
        </pc:spChg>
        <pc:spChg chg="mod">
          <ac:chgData name="中野 勝仁_21150" userId="b6a02f5d-4509-4b11-a081-bb6b553f649e" providerId="ADAL" clId="{27D59DCD-7F9F-4683-A05F-0464C39AD982}" dt="2024-03-18T05:59:58.068" v="8434" actId="1076"/>
          <ac:spMkLst>
            <pc:docMk/>
            <pc:sldMk cId="3985603860" sldId="2146847955"/>
            <ac:spMk id="4" creationId="{C6F1DEC7-75B4-DEE3-6B99-D94FCC792041}"/>
          </ac:spMkLst>
        </pc:spChg>
        <pc:spChg chg="mod">
          <ac:chgData name="中野 勝仁_21150" userId="b6a02f5d-4509-4b11-a081-bb6b553f649e" providerId="ADAL" clId="{27D59DCD-7F9F-4683-A05F-0464C39AD982}" dt="2024-03-19T08:26:30.621" v="19490"/>
          <ac:spMkLst>
            <pc:docMk/>
            <pc:sldMk cId="3985603860" sldId="2146847955"/>
            <ac:spMk id="6" creationId="{4763D912-846E-CD53-5422-50BC852B1DE7}"/>
          </ac:spMkLst>
        </pc:spChg>
        <pc:spChg chg="mod ord">
          <ac:chgData name="中野 勝仁_21150" userId="b6a02f5d-4509-4b11-a081-bb6b553f649e" providerId="ADAL" clId="{27D59DCD-7F9F-4683-A05F-0464C39AD982}" dt="2024-03-18T07:23:08.547" v="8885" actId="2711"/>
          <ac:spMkLst>
            <pc:docMk/>
            <pc:sldMk cId="3985603860" sldId="2146847955"/>
            <ac:spMk id="7" creationId="{5240197F-C4DB-F801-7990-E97C6A963B1D}"/>
          </ac:spMkLst>
        </pc:spChg>
        <pc:spChg chg="mod">
          <ac:chgData name="中野 勝仁_21150" userId="b6a02f5d-4509-4b11-a081-bb6b553f649e" providerId="ADAL" clId="{27D59DCD-7F9F-4683-A05F-0464C39AD982}" dt="2024-03-19T08:26:33.795" v="19495"/>
          <ac:spMkLst>
            <pc:docMk/>
            <pc:sldMk cId="3985603860" sldId="2146847955"/>
            <ac:spMk id="8" creationId="{B43D0241-8356-C244-48B6-15458993E3CD}"/>
          </ac:spMkLst>
        </pc:spChg>
        <pc:spChg chg="mod">
          <ac:chgData name="中野 勝仁_21150" userId="b6a02f5d-4509-4b11-a081-bb6b553f649e" providerId="ADAL" clId="{27D59DCD-7F9F-4683-A05F-0464C39AD982}" dt="2024-03-18T05:59:58.068" v="8434" actId="1076"/>
          <ac:spMkLst>
            <pc:docMk/>
            <pc:sldMk cId="3985603860" sldId="2146847955"/>
            <ac:spMk id="10" creationId="{CDC60916-7CF9-BF71-70D2-5ACAE78A9DE0}"/>
          </ac:spMkLst>
        </pc:spChg>
        <pc:spChg chg="mod ord">
          <ac:chgData name="中野 勝仁_21150" userId="b6a02f5d-4509-4b11-a081-bb6b553f649e" providerId="ADAL" clId="{27D59DCD-7F9F-4683-A05F-0464C39AD982}" dt="2024-03-18T07:23:11.381" v="8887" actId="2711"/>
          <ac:spMkLst>
            <pc:docMk/>
            <pc:sldMk cId="3985603860" sldId="2146847955"/>
            <ac:spMk id="12" creationId="{6995F7DD-C8EE-B769-DDA4-ED7D15790220}"/>
          </ac:spMkLst>
        </pc:spChg>
        <pc:spChg chg="add del mod">
          <ac:chgData name="中野 勝仁_21150" userId="b6a02f5d-4509-4b11-a081-bb6b553f649e" providerId="ADAL" clId="{27D59DCD-7F9F-4683-A05F-0464C39AD982}" dt="2024-03-18T06:32:26.607" v="8773" actId="478"/>
          <ac:spMkLst>
            <pc:docMk/>
            <pc:sldMk cId="3985603860" sldId="2146847955"/>
            <ac:spMk id="17" creationId="{02B061D3-7A3D-1941-0CB9-604854D1E93F}"/>
          </ac:spMkLst>
        </pc:spChg>
        <pc:spChg chg="add del mod">
          <ac:chgData name="中野 勝仁_21150" userId="b6a02f5d-4509-4b11-a081-bb6b553f649e" providerId="ADAL" clId="{27D59DCD-7F9F-4683-A05F-0464C39AD982}" dt="2024-03-18T06:32:26.084" v="8772" actId="478"/>
          <ac:spMkLst>
            <pc:docMk/>
            <pc:sldMk cId="3985603860" sldId="2146847955"/>
            <ac:spMk id="18" creationId="{37ABEE5E-B0B3-74F1-31BC-668DCD61E8A5}"/>
          </ac:spMkLst>
        </pc:spChg>
        <pc:spChg chg="add mod">
          <ac:chgData name="中野 勝仁_21150" userId="b6a02f5d-4509-4b11-a081-bb6b553f649e" providerId="ADAL" clId="{27D59DCD-7F9F-4683-A05F-0464C39AD982}" dt="2024-03-18T08:26:33.468" v="9121" actId="1076"/>
          <ac:spMkLst>
            <pc:docMk/>
            <pc:sldMk cId="3985603860" sldId="2146847955"/>
            <ac:spMk id="19" creationId="{AEABD354-77BC-02DE-E2F2-833946EF4D8D}"/>
          </ac:spMkLst>
        </pc:spChg>
        <pc:spChg chg="add mod">
          <ac:chgData name="中野 勝仁_21150" userId="b6a02f5d-4509-4b11-a081-bb6b553f649e" providerId="ADAL" clId="{27D59DCD-7F9F-4683-A05F-0464C39AD982}" dt="2024-03-18T08:26:34.097" v="9123" actId="1076"/>
          <ac:spMkLst>
            <pc:docMk/>
            <pc:sldMk cId="3985603860" sldId="2146847955"/>
            <ac:spMk id="20" creationId="{EBB0A30C-AA10-4B1A-0F23-3FB3C09A3C6C}"/>
          </ac:spMkLst>
        </pc:spChg>
        <pc:spChg chg="add mod">
          <ac:chgData name="中野 勝仁_21150" userId="b6a02f5d-4509-4b11-a081-bb6b553f649e" providerId="ADAL" clId="{27D59DCD-7F9F-4683-A05F-0464C39AD982}" dt="2024-03-18T07:23:09.507" v="8886" actId="2711"/>
          <ac:spMkLst>
            <pc:docMk/>
            <pc:sldMk cId="3985603860" sldId="2146847955"/>
            <ac:spMk id="21" creationId="{E1C2E237-1D6B-FC45-EA78-91AAC98CEB9B}"/>
          </ac:spMkLst>
        </pc:spChg>
        <pc:picChg chg="add del mod ord modCrop">
          <ac:chgData name="中野 勝仁_21150" userId="b6a02f5d-4509-4b11-a081-bb6b553f649e" providerId="ADAL" clId="{27D59DCD-7F9F-4683-A05F-0464C39AD982}" dt="2024-03-18T08:23:18.097" v="9085" actId="478"/>
          <ac:picMkLst>
            <pc:docMk/>
            <pc:sldMk cId="3985603860" sldId="2146847955"/>
            <ac:picMk id="3" creationId="{D9BD2818-0EE4-8A15-60B2-46668F1A1BF3}"/>
          </ac:picMkLst>
        </pc:picChg>
        <pc:picChg chg="del">
          <ac:chgData name="中野 勝仁_21150" userId="b6a02f5d-4509-4b11-a081-bb6b553f649e" providerId="ADAL" clId="{27D59DCD-7F9F-4683-A05F-0464C39AD982}" dt="2024-03-18T05:52:32.571" v="7759" actId="478"/>
          <ac:picMkLst>
            <pc:docMk/>
            <pc:sldMk cId="3985603860" sldId="2146847955"/>
            <ac:picMk id="9" creationId="{6601BDF8-57EB-324A-3F07-9BC7F640DF20}"/>
          </ac:picMkLst>
        </pc:picChg>
        <pc:picChg chg="add del mod ord modCrop">
          <ac:chgData name="中野 勝仁_21150" userId="b6a02f5d-4509-4b11-a081-bb6b553f649e" providerId="ADAL" clId="{27D59DCD-7F9F-4683-A05F-0464C39AD982}" dt="2024-03-18T08:24:03.078" v="9095" actId="478"/>
          <ac:picMkLst>
            <pc:docMk/>
            <pc:sldMk cId="3985603860" sldId="2146847955"/>
            <ac:picMk id="9" creationId="{C22DC20D-07AD-1FD2-A91C-A4677AF87985}"/>
          </ac:picMkLst>
        </pc:picChg>
        <pc:picChg chg="add del mod ord modCrop">
          <ac:chgData name="中野 勝仁_21150" userId="b6a02f5d-4509-4b11-a081-bb6b553f649e" providerId="ADAL" clId="{27D59DCD-7F9F-4683-A05F-0464C39AD982}" dt="2024-03-18T08:26:36.200" v="9134" actId="478"/>
          <ac:picMkLst>
            <pc:docMk/>
            <pc:sldMk cId="3985603860" sldId="2146847955"/>
            <ac:picMk id="11" creationId="{6B794E51-AFCD-B7AA-2C35-30677365B70A}"/>
          </ac:picMkLst>
        </pc:picChg>
        <pc:picChg chg="add del mod">
          <ac:chgData name="中野 勝仁_21150" userId="b6a02f5d-4509-4b11-a081-bb6b553f649e" providerId="ADAL" clId="{27D59DCD-7F9F-4683-A05F-0464C39AD982}" dt="2024-03-18T05:53:52.299" v="7774" actId="22"/>
          <ac:picMkLst>
            <pc:docMk/>
            <pc:sldMk cId="3985603860" sldId="2146847955"/>
            <ac:picMk id="14" creationId="{49FADCD2-0BD1-23B4-A05E-9EDA3A46968D}"/>
          </ac:picMkLst>
        </pc:picChg>
        <pc:picChg chg="add del mod ord modCrop">
          <ac:chgData name="中野 勝仁_21150" userId="b6a02f5d-4509-4b11-a081-bb6b553f649e" providerId="ADAL" clId="{27D59DCD-7F9F-4683-A05F-0464C39AD982}" dt="2024-03-18T08:26:55.995" v="9140" actId="478"/>
          <ac:picMkLst>
            <pc:docMk/>
            <pc:sldMk cId="3985603860" sldId="2146847955"/>
            <ac:picMk id="14" creationId="{8AF3CBEA-3546-95D3-F0F2-E206C3ED6510}"/>
          </ac:picMkLst>
        </pc:picChg>
        <pc:picChg chg="add del mod">
          <ac:chgData name="中野 勝仁_21150" userId="b6a02f5d-4509-4b11-a081-bb6b553f649e" providerId="ADAL" clId="{27D59DCD-7F9F-4683-A05F-0464C39AD982}" dt="2024-03-18T08:26:34.340" v="9124" actId="478"/>
          <ac:picMkLst>
            <pc:docMk/>
            <pc:sldMk cId="3985603860" sldId="2146847955"/>
            <ac:picMk id="16" creationId="{81AC7BAA-2D9A-A44B-A0AE-3F10D2CD95C4}"/>
          </ac:picMkLst>
        </pc:picChg>
        <pc:picChg chg="add del mod">
          <ac:chgData name="中野 勝仁_21150" userId="b6a02f5d-4509-4b11-a081-bb6b553f649e" providerId="ADAL" clId="{27D59DCD-7F9F-4683-A05F-0464C39AD982}" dt="2024-03-18T08:26:36.027" v="9133" actId="22"/>
          <ac:picMkLst>
            <pc:docMk/>
            <pc:sldMk cId="3985603860" sldId="2146847955"/>
            <ac:picMk id="17" creationId="{1D1DA7F5-36AF-3E03-4E72-EF4519731DD6}"/>
          </ac:picMkLst>
        </pc:picChg>
      </pc:sldChg>
      <pc:sldChg chg="addSp delSp modSp add mod">
        <pc:chgData name="中野 勝仁_21150" userId="b6a02f5d-4509-4b11-a081-bb6b553f649e" providerId="ADAL" clId="{27D59DCD-7F9F-4683-A05F-0464C39AD982}" dt="2024-03-19T08:26:42.543" v="19508"/>
        <pc:sldMkLst>
          <pc:docMk/>
          <pc:sldMk cId="2940952776" sldId="2146847956"/>
        </pc:sldMkLst>
        <pc:spChg chg="del">
          <ac:chgData name="中野 勝仁_21150" userId="b6a02f5d-4509-4b11-a081-bb6b553f649e" providerId="ADAL" clId="{27D59DCD-7F9F-4683-A05F-0464C39AD982}" dt="2024-03-18T08:30:11.790" v="9212" actId="478"/>
          <ac:spMkLst>
            <pc:docMk/>
            <pc:sldMk cId="2940952776" sldId="2146847956"/>
            <ac:spMk id="4" creationId="{C6F1DEC7-75B4-DEE3-6B99-D94FCC792041}"/>
          </ac:spMkLst>
        </pc:spChg>
        <pc:spChg chg="add mod ord">
          <ac:chgData name="中野 勝仁_21150" userId="b6a02f5d-4509-4b11-a081-bb6b553f649e" providerId="ADAL" clId="{27D59DCD-7F9F-4683-A05F-0464C39AD982}" dt="2024-03-18T08:42:45.287" v="9819" actId="1076"/>
          <ac:spMkLst>
            <pc:docMk/>
            <pc:sldMk cId="2940952776" sldId="2146847956"/>
            <ac:spMk id="5" creationId="{7D31683E-6EDA-DAA2-8427-F1CC4D063A66}"/>
          </ac:spMkLst>
        </pc:spChg>
        <pc:spChg chg="mod">
          <ac:chgData name="中野 勝仁_21150" userId="b6a02f5d-4509-4b11-a081-bb6b553f649e" providerId="ADAL" clId="{27D59DCD-7F9F-4683-A05F-0464C39AD982}" dt="2024-03-19T08:26:38.028" v="19500"/>
          <ac:spMkLst>
            <pc:docMk/>
            <pc:sldMk cId="2940952776" sldId="2146847956"/>
            <ac:spMk id="6" creationId="{4763D912-846E-CD53-5422-50BC852B1DE7}"/>
          </ac:spMkLst>
        </pc:spChg>
        <pc:spChg chg="del">
          <ac:chgData name="中野 勝仁_21150" userId="b6a02f5d-4509-4b11-a081-bb6b553f649e" providerId="ADAL" clId="{27D59DCD-7F9F-4683-A05F-0464C39AD982}" dt="2024-03-18T08:30:07.996" v="9211" actId="478"/>
          <ac:spMkLst>
            <pc:docMk/>
            <pc:sldMk cId="2940952776" sldId="2146847956"/>
            <ac:spMk id="7" creationId="{5240197F-C4DB-F801-7990-E97C6A963B1D}"/>
          </ac:spMkLst>
        </pc:spChg>
        <pc:spChg chg="mod">
          <ac:chgData name="中野 勝仁_21150" userId="b6a02f5d-4509-4b11-a081-bb6b553f649e" providerId="ADAL" clId="{27D59DCD-7F9F-4683-A05F-0464C39AD982}" dt="2024-03-19T08:26:42.543" v="19508"/>
          <ac:spMkLst>
            <pc:docMk/>
            <pc:sldMk cId="2940952776" sldId="2146847956"/>
            <ac:spMk id="8" creationId="{B43D0241-8356-C244-48B6-15458993E3CD}"/>
          </ac:spMkLst>
        </pc:spChg>
        <pc:spChg chg="mod">
          <ac:chgData name="中野 勝仁_21150" userId="b6a02f5d-4509-4b11-a081-bb6b553f649e" providerId="ADAL" clId="{27D59DCD-7F9F-4683-A05F-0464C39AD982}" dt="2024-03-18T08:43:46.649" v="9858"/>
          <ac:spMkLst>
            <pc:docMk/>
            <pc:sldMk cId="2940952776" sldId="2146847956"/>
            <ac:spMk id="12" creationId="{6995F7DD-C8EE-B769-DDA4-ED7D15790220}"/>
          </ac:spMkLst>
        </pc:spChg>
        <pc:spChg chg="mod">
          <ac:chgData name="中野 勝仁_21150" userId="b6a02f5d-4509-4b11-a081-bb6b553f649e" providerId="ADAL" clId="{27D59DCD-7F9F-4683-A05F-0464C39AD982}" dt="2024-03-18T08:42:38.462" v="9817" actId="1035"/>
          <ac:spMkLst>
            <pc:docMk/>
            <pc:sldMk cId="2940952776" sldId="2146847956"/>
            <ac:spMk id="19" creationId="{AEABD354-77BC-02DE-E2F2-833946EF4D8D}"/>
          </ac:spMkLst>
        </pc:spChg>
        <pc:spChg chg="mod">
          <ac:chgData name="中野 勝仁_21150" userId="b6a02f5d-4509-4b11-a081-bb6b553f649e" providerId="ADAL" clId="{27D59DCD-7F9F-4683-A05F-0464C39AD982}" dt="2024-03-18T08:29:23.307" v="9177" actId="1036"/>
          <ac:spMkLst>
            <pc:docMk/>
            <pc:sldMk cId="2940952776" sldId="2146847956"/>
            <ac:spMk id="20" creationId="{EBB0A30C-AA10-4B1A-0F23-3FB3C09A3C6C}"/>
          </ac:spMkLst>
        </pc:spChg>
        <pc:spChg chg="mod ord">
          <ac:chgData name="中野 勝仁_21150" userId="b6a02f5d-4509-4b11-a081-bb6b553f649e" providerId="ADAL" clId="{27D59DCD-7F9F-4683-A05F-0464C39AD982}" dt="2024-03-18T08:43:20.851" v="9831"/>
          <ac:spMkLst>
            <pc:docMk/>
            <pc:sldMk cId="2940952776" sldId="2146847956"/>
            <ac:spMk id="21" creationId="{E1C2E237-1D6B-FC45-EA78-91AAC98CEB9B}"/>
          </ac:spMkLst>
        </pc:spChg>
        <pc:picChg chg="add del mod">
          <ac:chgData name="中野 勝仁_21150" userId="b6a02f5d-4509-4b11-a081-bb6b553f649e" providerId="ADAL" clId="{27D59DCD-7F9F-4683-A05F-0464C39AD982}" dt="2024-03-19T04:30:38.006" v="13881" actId="21"/>
          <ac:picMkLst>
            <pc:docMk/>
            <pc:sldMk cId="2940952776" sldId="2146847956"/>
            <ac:picMk id="2" creationId="{C82D030D-7E0A-7FDF-71FC-A347AAB24A83}"/>
          </ac:picMkLst>
        </pc:picChg>
        <pc:picChg chg="add del mod">
          <ac:chgData name="中野 勝仁_21150" userId="b6a02f5d-4509-4b11-a081-bb6b553f649e" providerId="ADAL" clId="{27D59DCD-7F9F-4683-A05F-0464C39AD982}" dt="2024-03-18T08:35:32.677" v="9631" actId="478"/>
          <ac:picMkLst>
            <pc:docMk/>
            <pc:sldMk cId="2940952776" sldId="2146847956"/>
            <ac:picMk id="3" creationId="{D482CE42-2FBE-823B-6C25-90F9C813665D}"/>
          </ac:picMkLst>
        </pc:picChg>
        <pc:picChg chg="del">
          <ac:chgData name="中野 勝仁_21150" userId="b6a02f5d-4509-4b11-a081-bb6b553f649e" providerId="ADAL" clId="{27D59DCD-7F9F-4683-A05F-0464C39AD982}" dt="2024-03-18T08:27:26.238" v="9157" actId="478"/>
          <ac:picMkLst>
            <pc:docMk/>
            <pc:sldMk cId="2940952776" sldId="2146847956"/>
            <ac:picMk id="11" creationId="{6B794E51-AFCD-B7AA-2C35-30677365B70A}"/>
          </ac:picMkLst>
        </pc:picChg>
        <pc:picChg chg="add mod">
          <ac:chgData name="中野 勝仁_21150" userId="b6a02f5d-4509-4b11-a081-bb6b553f649e" providerId="ADAL" clId="{27D59DCD-7F9F-4683-A05F-0464C39AD982}" dt="2024-03-18T08:42:45.287" v="9819" actId="1076"/>
          <ac:picMkLst>
            <pc:docMk/>
            <pc:sldMk cId="2940952776" sldId="2146847956"/>
            <ac:picMk id="13" creationId="{408B4199-B97C-4BAD-4DC9-5C26F31D184D}"/>
          </ac:picMkLst>
        </pc:picChg>
        <pc:picChg chg="mod ord modCrop">
          <ac:chgData name="中野 勝仁_21150" userId="b6a02f5d-4509-4b11-a081-bb6b553f649e" providerId="ADAL" clId="{27D59DCD-7F9F-4683-A05F-0464C39AD982}" dt="2024-03-18T08:27:24.496" v="9156" actId="167"/>
          <ac:picMkLst>
            <pc:docMk/>
            <pc:sldMk cId="2940952776" sldId="2146847956"/>
            <ac:picMk id="14" creationId="{8AF3CBEA-3546-95D3-F0F2-E206C3ED6510}"/>
          </ac:picMkLst>
        </pc:picChg>
        <pc:picChg chg="del">
          <ac:chgData name="中野 勝仁_21150" userId="b6a02f5d-4509-4b11-a081-bb6b553f649e" providerId="ADAL" clId="{27D59DCD-7F9F-4683-A05F-0464C39AD982}" dt="2024-03-18T08:28:49.138" v="9165" actId="478"/>
          <ac:picMkLst>
            <pc:docMk/>
            <pc:sldMk cId="2940952776" sldId="2146847956"/>
            <ac:picMk id="16" creationId="{81AC7BAA-2D9A-A44B-A0AE-3F10D2CD95C4}"/>
          </ac:picMkLst>
        </pc:picChg>
      </pc:sldChg>
      <pc:sldChg chg="addSp delSp modSp add mod">
        <pc:chgData name="中野 勝仁_21150" userId="b6a02f5d-4509-4b11-a081-bb6b553f649e" providerId="ADAL" clId="{27D59DCD-7F9F-4683-A05F-0464C39AD982}" dt="2024-03-19T08:28:41.932" v="19557"/>
        <pc:sldMkLst>
          <pc:docMk/>
          <pc:sldMk cId="3982544464" sldId="2146847957"/>
        </pc:sldMkLst>
        <pc:spChg chg="mod">
          <ac:chgData name="中野 勝仁_21150" userId="b6a02f5d-4509-4b11-a081-bb6b553f649e" providerId="ADAL" clId="{27D59DCD-7F9F-4683-A05F-0464C39AD982}" dt="2024-03-19T05:17:01.165" v="15368" actId="1036"/>
          <ac:spMkLst>
            <pc:docMk/>
            <pc:sldMk cId="3982544464" sldId="2146847957"/>
            <ac:spMk id="5" creationId="{A6EA34A0-11A9-5A55-4B11-D12DC8A7EC90}"/>
          </ac:spMkLst>
        </pc:spChg>
        <pc:spChg chg="mod">
          <ac:chgData name="中野 勝仁_21150" userId="b6a02f5d-4509-4b11-a081-bb6b553f649e" providerId="ADAL" clId="{27D59DCD-7F9F-4683-A05F-0464C39AD982}" dt="2024-03-19T08:28:41.932" v="19557"/>
          <ac:spMkLst>
            <pc:docMk/>
            <pc:sldMk cId="3982544464" sldId="2146847957"/>
            <ac:spMk id="6" creationId="{4763D912-846E-CD53-5422-50BC852B1DE7}"/>
          </ac:spMkLst>
        </pc:spChg>
        <pc:spChg chg="mod">
          <ac:chgData name="中野 勝仁_21150" userId="b6a02f5d-4509-4b11-a081-bb6b553f649e" providerId="ADAL" clId="{27D59DCD-7F9F-4683-A05F-0464C39AD982}" dt="2024-03-19T05:16:51.924" v="15363" actId="1076"/>
          <ac:spMkLst>
            <pc:docMk/>
            <pc:sldMk cId="3982544464" sldId="2146847957"/>
            <ac:spMk id="7" creationId="{2C1B1DDA-E7F8-2D88-43A5-43F884E60121}"/>
          </ac:spMkLst>
        </pc:spChg>
        <pc:spChg chg="mod">
          <ac:chgData name="中野 勝仁_21150" userId="b6a02f5d-4509-4b11-a081-bb6b553f649e" providerId="ADAL" clId="{27D59DCD-7F9F-4683-A05F-0464C39AD982}" dt="2024-03-19T08:28:35.958" v="19551"/>
          <ac:spMkLst>
            <pc:docMk/>
            <pc:sldMk cId="3982544464" sldId="2146847957"/>
            <ac:spMk id="8" creationId="{B43D0241-8356-C244-48B6-15458993E3CD}"/>
          </ac:spMkLst>
        </pc:spChg>
        <pc:spChg chg="del">
          <ac:chgData name="中野 勝仁_21150" userId="b6a02f5d-4509-4b11-a081-bb6b553f649e" providerId="ADAL" clId="{27D59DCD-7F9F-4683-A05F-0464C39AD982}" dt="2024-03-19T04:59:03.027" v="14842" actId="478"/>
          <ac:spMkLst>
            <pc:docMk/>
            <pc:sldMk cId="3982544464" sldId="2146847957"/>
            <ac:spMk id="9" creationId="{A8C052FD-FFB9-B762-43B5-7AF9F512ECC8}"/>
          </ac:spMkLst>
        </pc:spChg>
        <pc:spChg chg="del mod">
          <ac:chgData name="中野 勝仁_21150" userId="b6a02f5d-4509-4b11-a081-bb6b553f649e" providerId="ADAL" clId="{27D59DCD-7F9F-4683-A05F-0464C39AD982}" dt="2024-03-19T05:04:50.718" v="15054" actId="478"/>
          <ac:spMkLst>
            <pc:docMk/>
            <pc:sldMk cId="3982544464" sldId="2146847957"/>
            <ac:spMk id="10" creationId="{8E71A785-763B-4568-8F8D-09B489FFADCF}"/>
          </ac:spMkLst>
        </pc:spChg>
        <pc:spChg chg="mod">
          <ac:chgData name="中野 勝仁_21150" userId="b6a02f5d-4509-4b11-a081-bb6b553f649e" providerId="ADAL" clId="{27D59DCD-7F9F-4683-A05F-0464C39AD982}" dt="2024-03-19T05:09:54.329" v="15346" actId="14100"/>
          <ac:spMkLst>
            <pc:docMk/>
            <pc:sldMk cId="3982544464" sldId="2146847957"/>
            <ac:spMk id="11" creationId="{62C87F57-29A5-F797-3C92-5F92DBC5CD86}"/>
          </ac:spMkLst>
        </pc:spChg>
        <pc:spChg chg="mod">
          <ac:chgData name="中野 勝仁_21150" userId="b6a02f5d-4509-4b11-a081-bb6b553f649e" providerId="ADAL" clId="{27D59DCD-7F9F-4683-A05F-0464C39AD982}" dt="2024-03-19T05:16:51.924" v="15363" actId="1076"/>
          <ac:spMkLst>
            <pc:docMk/>
            <pc:sldMk cId="3982544464" sldId="2146847957"/>
            <ac:spMk id="12" creationId="{64F5D905-945E-16AB-8CFE-D683C6353918}"/>
          </ac:spMkLst>
        </pc:spChg>
        <pc:spChg chg="add mod">
          <ac:chgData name="中野 勝仁_21150" userId="b6a02f5d-4509-4b11-a081-bb6b553f649e" providerId="ADAL" clId="{27D59DCD-7F9F-4683-A05F-0464C39AD982}" dt="2024-03-19T05:16:51.924" v="15363" actId="1076"/>
          <ac:spMkLst>
            <pc:docMk/>
            <pc:sldMk cId="3982544464" sldId="2146847957"/>
            <ac:spMk id="15" creationId="{43602827-FF9F-CCA2-EECD-5C7D7D5AA450}"/>
          </ac:spMkLst>
        </pc:spChg>
        <pc:spChg chg="add mod">
          <ac:chgData name="中野 勝仁_21150" userId="b6a02f5d-4509-4b11-a081-bb6b553f649e" providerId="ADAL" clId="{27D59DCD-7F9F-4683-A05F-0464C39AD982}" dt="2024-03-19T05:17:11.430" v="15369" actId="14100"/>
          <ac:spMkLst>
            <pc:docMk/>
            <pc:sldMk cId="3982544464" sldId="2146847957"/>
            <ac:spMk id="16" creationId="{C7D414BF-13C1-E3B9-BCD1-CC958295BAE2}"/>
          </ac:spMkLst>
        </pc:spChg>
        <pc:grpChg chg="add mod">
          <ac:chgData name="中野 勝仁_21150" userId="b6a02f5d-4509-4b11-a081-bb6b553f649e" providerId="ADAL" clId="{27D59DCD-7F9F-4683-A05F-0464C39AD982}" dt="2024-03-19T05:16:51.924" v="15363" actId="1076"/>
          <ac:grpSpMkLst>
            <pc:docMk/>
            <pc:sldMk cId="3982544464" sldId="2146847957"/>
            <ac:grpSpMk id="17" creationId="{751F9C4D-6EC1-226A-E8A3-F88195C1F2DF}"/>
          </ac:grpSpMkLst>
        </pc:grpChg>
        <pc:picChg chg="add del mod ord modCrop">
          <ac:chgData name="中野 勝仁_21150" userId="b6a02f5d-4509-4b11-a081-bb6b553f649e" providerId="ADAL" clId="{27D59DCD-7F9F-4683-A05F-0464C39AD982}" dt="2024-03-19T05:04:33.566" v="15048" actId="478"/>
          <ac:picMkLst>
            <pc:docMk/>
            <pc:sldMk cId="3982544464" sldId="2146847957"/>
            <ac:picMk id="3" creationId="{9B12732E-9A7B-A3C6-0EC1-15F94D3CC583}"/>
          </ac:picMkLst>
        </pc:picChg>
        <pc:picChg chg="add del">
          <ac:chgData name="中野 勝仁_21150" userId="b6a02f5d-4509-4b11-a081-bb6b553f649e" providerId="ADAL" clId="{27D59DCD-7F9F-4683-A05F-0464C39AD982}" dt="2024-03-19T04:58:57.871" v="14840" actId="478"/>
          <ac:picMkLst>
            <pc:docMk/>
            <pc:sldMk cId="3982544464" sldId="2146847957"/>
            <ac:picMk id="4" creationId="{B0CCED3F-8764-D92F-839D-80FFDB93D087}"/>
          </ac:picMkLst>
        </pc:picChg>
        <pc:picChg chg="add mod ord modCrop">
          <ac:chgData name="中野 勝仁_21150" userId="b6a02f5d-4509-4b11-a081-bb6b553f649e" providerId="ADAL" clId="{27D59DCD-7F9F-4683-A05F-0464C39AD982}" dt="2024-03-19T05:16:40.614" v="15362" actId="1076"/>
          <ac:picMkLst>
            <pc:docMk/>
            <pc:sldMk cId="3982544464" sldId="2146847957"/>
            <ac:picMk id="14" creationId="{C920C6AF-E6A4-A750-8C0C-374F65F94E54}"/>
          </ac:picMkLst>
        </pc:picChg>
      </pc:sldChg>
      <pc:sldChg chg="addSp delSp modSp add mod ord">
        <pc:chgData name="中野 勝仁_21150" userId="b6a02f5d-4509-4b11-a081-bb6b553f649e" providerId="ADAL" clId="{27D59DCD-7F9F-4683-A05F-0464C39AD982}" dt="2024-03-19T08:29:23.758" v="19572"/>
        <pc:sldMkLst>
          <pc:docMk/>
          <pc:sldMk cId="3903109363" sldId="2146847958"/>
        </pc:sldMkLst>
        <pc:spChg chg="mod">
          <ac:chgData name="中野 勝仁_21150" userId="b6a02f5d-4509-4b11-a081-bb6b553f649e" providerId="ADAL" clId="{27D59DCD-7F9F-4683-A05F-0464C39AD982}" dt="2024-03-19T05:57:39.056" v="15927" actId="1076"/>
          <ac:spMkLst>
            <pc:docMk/>
            <pc:sldMk cId="3903109363" sldId="2146847958"/>
            <ac:spMk id="2" creationId="{AD9843AB-D952-FBC3-46DB-A5412CD867D7}"/>
          </ac:spMkLst>
        </pc:spChg>
        <pc:spChg chg="mod">
          <ac:chgData name="中野 勝仁_21150" userId="b6a02f5d-4509-4b11-a081-bb6b553f649e" providerId="ADAL" clId="{27D59DCD-7F9F-4683-A05F-0464C39AD982}" dt="2024-03-19T05:57:39.056" v="15927" actId="1076"/>
          <ac:spMkLst>
            <pc:docMk/>
            <pc:sldMk cId="3903109363" sldId="2146847958"/>
            <ac:spMk id="3" creationId="{E7DB8D28-F77C-9DEF-181E-C814CE935E05}"/>
          </ac:spMkLst>
        </pc:spChg>
        <pc:spChg chg="mod">
          <ac:chgData name="中野 勝仁_21150" userId="b6a02f5d-4509-4b11-a081-bb6b553f649e" providerId="ADAL" clId="{27D59DCD-7F9F-4683-A05F-0464C39AD982}" dt="2024-03-19T05:57:39.056" v="15927" actId="1076"/>
          <ac:spMkLst>
            <pc:docMk/>
            <pc:sldMk cId="3903109363" sldId="2146847958"/>
            <ac:spMk id="4" creationId="{C6F1DEC7-75B4-DEE3-6B99-D94FCC792041}"/>
          </ac:spMkLst>
        </pc:spChg>
        <pc:spChg chg="mod">
          <ac:chgData name="中野 勝仁_21150" userId="b6a02f5d-4509-4b11-a081-bb6b553f649e" providerId="ADAL" clId="{27D59DCD-7F9F-4683-A05F-0464C39AD982}" dt="2024-03-19T08:29:15.142" v="19564"/>
          <ac:spMkLst>
            <pc:docMk/>
            <pc:sldMk cId="3903109363" sldId="2146847958"/>
            <ac:spMk id="6" creationId="{4763D912-846E-CD53-5422-50BC852B1DE7}"/>
          </ac:spMkLst>
        </pc:spChg>
        <pc:spChg chg="mod">
          <ac:chgData name="中野 勝仁_21150" userId="b6a02f5d-4509-4b11-a081-bb6b553f649e" providerId="ADAL" clId="{27D59DCD-7F9F-4683-A05F-0464C39AD982}" dt="2024-03-19T05:57:39.056" v="15927" actId="1076"/>
          <ac:spMkLst>
            <pc:docMk/>
            <pc:sldMk cId="3903109363" sldId="2146847958"/>
            <ac:spMk id="7" creationId="{5240197F-C4DB-F801-7990-E97C6A963B1D}"/>
          </ac:spMkLst>
        </pc:spChg>
        <pc:spChg chg="mod">
          <ac:chgData name="中野 勝仁_21150" userId="b6a02f5d-4509-4b11-a081-bb6b553f649e" providerId="ADAL" clId="{27D59DCD-7F9F-4683-A05F-0464C39AD982}" dt="2024-03-19T08:29:23.758" v="19572"/>
          <ac:spMkLst>
            <pc:docMk/>
            <pc:sldMk cId="3903109363" sldId="2146847958"/>
            <ac:spMk id="8" creationId="{B43D0241-8356-C244-48B6-15458993E3CD}"/>
          </ac:spMkLst>
        </pc:spChg>
        <pc:spChg chg="mod">
          <ac:chgData name="中野 勝仁_21150" userId="b6a02f5d-4509-4b11-a081-bb6b553f649e" providerId="ADAL" clId="{27D59DCD-7F9F-4683-A05F-0464C39AD982}" dt="2024-03-19T05:57:39.056" v="15927" actId="1076"/>
          <ac:spMkLst>
            <pc:docMk/>
            <pc:sldMk cId="3903109363" sldId="2146847958"/>
            <ac:spMk id="10" creationId="{CDC60916-7CF9-BF71-70D2-5ACAE78A9DE0}"/>
          </ac:spMkLst>
        </pc:spChg>
        <pc:spChg chg="mod">
          <ac:chgData name="中野 勝仁_21150" userId="b6a02f5d-4509-4b11-a081-bb6b553f649e" providerId="ADAL" clId="{27D59DCD-7F9F-4683-A05F-0464C39AD982}" dt="2024-03-19T05:57:39.056" v="15927" actId="1076"/>
          <ac:spMkLst>
            <pc:docMk/>
            <pc:sldMk cId="3903109363" sldId="2146847958"/>
            <ac:spMk id="12" creationId="{6995F7DD-C8EE-B769-DDA4-ED7D15790220}"/>
          </ac:spMkLst>
        </pc:spChg>
        <pc:spChg chg="add mod">
          <ac:chgData name="中野 勝仁_21150" userId="b6a02f5d-4509-4b11-a081-bb6b553f649e" providerId="ADAL" clId="{27D59DCD-7F9F-4683-A05F-0464C39AD982}" dt="2024-03-19T05:57:39.056" v="15927" actId="1076"/>
          <ac:spMkLst>
            <pc:docMk/>
            <pc:sldMk cId="3903109363" sldId="2146847958"/>
            <ac:spMk id="21" creationId="{9F846598-72DA-8266-2355-01BB672555B6}"/>
          </ac:spMkLst>
        </pc:spChg>
        <pc:spChg chg="add mod">
          <ac:chgData name="中野 勝仁_21150" userId="b6a02f5d-4509-4b11-a081-bb6b553f649e" providerId="ADAL" clId="{27D59DCD-7F9F-4683-A05F-0464C39AD982}" dt="2024-03-19T05:57:39.056" v="15927" actId="1076"/>
          <ac:spMkLst>
            <pc:docMk/>
            <pc:sldMk cId="3903109363" sldId="2146847958"/>
            <ac:spMk id="22" creationId="{AE9DEF75-A3EC-CF91-7FA4-E5A10226EBE2}"/>
          </ac:spMkLst>
        </pc:spChg>
        <pc:picChg chg="add del">
          <ac:chgData name="中野 勝仁_21150" userId="b6a02f5d-4509-4b11-a081-bb6b553f649e" providerId="ADAL" clId="{27D59DCD-7F9F-4683-A05F-0464C39AD982}" dt="2024-03-19T05:39:52.228" v="15405" actId="478"/>
          <ac:picMkLst>
            <pc:docMk/>
            <pc:sldMk cId="3903109363" sldId="2146847958"/>
            <ac:picMk id="9" creationId="{6601BDF8-57EB-324A-3F07-9BC7F640DF20}"/>
          </ac:picMkLst>
        </pc:picChg>
        <pc:picChg chg="add del">
          <ac:chgData name="中野 勝仁_21150" userId="b6a02f5d-4509-4b11-a081-bb6b553f649e" providerId="ADAL" clId="{27D59DCD-7F9F-4683-A05F-0464C39AD982}" dt="2024-03-19T05:38:30.885" v="15398" actId="22"/>
          <ac:picMkLst>
            <pc:docMk/>
            <pc:sldMk cId="3903109363" sldId="2146847958"/>
            <ac:picMk id="11" creationId="{99C163A8-D66C-089A-EC7E-323124228C88}"/>
          </ac:picMkLst>
        </pc:picChg>
        <pc:picChg chg="add mod ord modCrop">
          <ac:chgData name="中野 勝仁_21150" userId="b6a02f5d-4509-4b11-a081-bb6b553f649e" providerId="ADAL" clId="{27D59DCD-7F9F-4683-A05F-0464C39AD982}" dt="2024-03-19T05:57:39.056" v="15927" actId="1076"/>
          <ac:picMkLst>
            <pc:docMk/>
            <pc:sldMk cId="3903109363" sldId="2146847958"/>
            <ac:picMk id="14" creationId="{247B691E-EB61-F057-A78B-1C41D51C42CB}"/>
          </ac:picMkLst>
        </pc:picChg>
        <pc:picChg chg="add mod modCrop">
          <ac:chgData name="中野 勝仁_21150" userId="b6a02f5d-4509-4b11-a081-bb6b553f649e" providerId="ADAL" clId="{27D59DCD-7F9F-4683-A05F-0464C39AD982}" dt="2024-03-19T05:57:39.056" v="15927" actId="1076"/>
          <ac:picMkLst>
            <pc:docMk/>
            <pc:sldMk cId="3903109363" sldId="2146847958"/>
            <ac:picMk id="16" creationId="{BDBE9B31-58B1-15FC-B3CE-EBF35441968B}"/>
          </ac:picMkLst>
        </pc:picChg>
        <pc:picChg chg="add mod">
          <ac:chgData name="中野 勝仁_21150" userId="b6a02f5d-4509-4b11-a081-bb6b553f649e" providerId="ADAL" clId="{27D59DCD-7F9F-4683-A05F-0464C39AD982}" dt="2024-03-19T05:57:39.056" v="15927" actId="1076"/>
          <ac:picMkLst>
            <pc:docMk/>
            <pc:sldMk cId="3903109363" sldId="2146847958"/>
            <ac:picMk id="19" creationId="{C9F5F8AB-3345-8348-E18A-D1DF1B393910}"/>
          </ac:picMkLst>
        </pc:picChg>
        <pc:cxnChg chg="add mod">
          <ac:chgData name="中野 勝仁_21150" userId="b6a02f5d-4509-4b11-a081-bb6b553f649e" providerId="ADAL" clId="{27D59DCD-7F9F-4683-A05F-0464C39AD982}" dt="2024-03-19T05:57:39.056" v="15927" actId="1076"/>
          <ac:cxnSpMkLst>
            <pc:docMk/>
            <pc:sldMk cId="3903109363" sldId="2146847958"/>
            <ac:cxnSpMk id="17" creationId="{FCE39036-3AA5-86DB-16F3-2A3379BF23FF}"/>
          </ac:cxnSpMkLst>
        </pc:cxnChg>
      </pc:sldChg>
      <pc:sldChg chg="addSp delSp modSp add mod ord replId">
        <pc:chgData name="中野 勝仁_21150" userId="b6a02f5d-4509-4b11-a081-bb6b553f649e" providerId="ADAL" clId="{27D59DCD-7F9F-4683-A05F-0464C39AD982}" dt="2024-03-19T08:30:24.460" v="19609"/>
        <pc:sldMkLst>
          <pc:docMk/>
          <pc:sldMk cId="1811677331" sldId="2146847959"/>
        </pc:sldMkLst>
        <pc:spChg chg="del">
          <ac:chgData name="中野 勝仁_21150" userId="b6a02f5d-4509-4b11-a081-bb6b553f649e" providerId="ADAL" clId="{27D59DCD-7F9F-4683-A05F-0464C39AD982}" dt="2024-03-19T06:04:46.265" v="15955" actId="478"/>
          <ac:spMkLst>
            <pc:docMk/>
            <pc:sldMk cId="1811677331" sldId="2146847959"/>
            <ac:spMk id="4" creationId="{C6F1DEC7-75B4-DEE3-6B99-D94FCC792041}"/>
          </ac:spMkLst>
        </pc:spChg>
        <pc:spChg chg="mod">
          <ac:chgData name="中野 勝仁_21150" userId="b6a02f5d-4509-4b11-a081-bb6b553f649e" providerId="ADAL" clId="{27D59DCD-7F9F-4683-A05F-0464C39AD982}" dt="2024-03-19T08:29:35.346" v="19577"/>
          <ac:spMkLst>
            <pc:docMk/>
            <pc:sldMk cId="1811677331" sldId="2146847959"/>
            <ac:spMk id="6" creationId="{4763D912-846E-CD53-5422-50BC852B1DE7}"/>
          </ac:spMkLst>
        </pc:spChg>
        <pc:spChg chg="del mod">
          <ac:chgData name="中野 勝仁_21150" userId="b6a02f5d-4509-4b11-a081-bb6b553f649e" providerId="ADAL" clId="{27D59DCD-7F9F-4683-A05F-0464C39AD982}" dt="2024-03-19T06:04:51.358" v="15958" actId="478"/>
          <ac:spMkLst>
            <pc:docMk/>
            <pc:sldMk cId="1811677331" sldId="2146847959"/>
            <ac:spMk id="7" creationId="{5240197F-C4DB-F801-7990-E97C6A963B1D}"/>
          </ac:spMkLst>
        </pc:spChg>
        <pc:spChg chg="mod">
          <ac:chgData name="中野 勝仁_21150" userId="b6a02f5d-4509-4b11-a081-bb6b553f649e" providerId="ADAL" clId="{27D59DCD-7F9F-4683-A05F-0464C39AD982}" dt="2024-03-19T08:30:24.460" v="19609"/>
          <ac:spMkLst>
            <pc:docMk/>
            <pc:sldMk cId="1811677331" sldId="2146847959"/>
            <ac:spMk id="8" creationId="{B43D0241-8356-C244-48B6-15458993E3CD}"/>
          </ac:spMkLst>
        </pc:spChg>
        <pc:spChg chg="mod">
          <ac:chgData name="中野 勝仁_21150" userId="b6a02f5d-4509-4b11-a081-bb6b553f649e" providerId="ADAL" clId="{27D59DCD-7F9F-4683-A05F-0464C39AD982}" dt="2024-03-19T06:05:57.591" v="15988" actId="14100"/>
          <ac:spMkLst>
            <pc:docMk/>
            <pc:sldMk cId="1811677331" sldId="2146847959"/>
            <ac:spMk id="10" creationId="{CDC60916-7CF9-BF71-70D2-5ACAE78A9DE0}"/>
          </ac:spMkLst>
        </pc:spChg>
        <pc:spChg chg="mod">
          <ac:chgData name="中野 勝仁_21150" userId="b6a02f5d-4509-4b11-a081-bb6b553f649e" providerId="ADAL" clId="{27D59DCD-7F9F-4683-A05F-0464C39AD982}" dt="2024-03-19T07:32:45.425" v="17825" actId="1076"/>
          <ac:spMkLst>
            <pc:docMk/>
            <pc:sldMk cId="1811677331" sldId="2146847959"/>
            <ac:spMk id="12" creationId="{6995F7DD-C8EE-B769-DDA4-ED7D15790220}"/>
          </ac:spMkLst>
        </pc:spChg>
        <pc:spChg chg="del">
          <ac:chgData name="中野 勝仁_21150" userId="b6a02f5d-4509-4b11-a081-bb6b553f649e" providerId="ADAL" clId="{27D59DCD-7F9F-4683-A05F-0464C39AD982}" dt="2024-03-19T06:03:48.848" v="15946" actId="478"/>
          <ac:spMkLst>
            <pc:docMk/>
            <pc:sldMk cId="1811677331" sldId="2146847959"/>
            <ac:spMk id="19" creationId="{AEABD354-77BC-02DE-E2F2-833946EF4D8D}"/>
          </ac:spMkLst>
        </pc:spChg>
        <pc:spChg chg="del">
          <ac:chgData name="中野 勝仁_21150" userId="b6a02f5d-4509-4b11-a081-bb6b553f649e" providerId="ADAL" clId="{27D59DCD-7F9F-4683-A05F-0464C39AD982}" dt="2024-03-19T06:04:49.742" v="15957" actId="478"/>
          <ac:spMkLst>
            <pc:docMk/>
            <pc:sldMk cId="1811677331" sldId="2146847959"/>
            <ac:spMk id="20" creationId="{EBB0A30C-AA10-4B1A-0F23-3FB3C09A3C6C}"/>
          </ac:spMkLst>
        </pc:spChg>
        <pc:spChg chg="del">
          <ac:chgData name="中野 勝仁_21150" userId="b6a02f5d-4509-4b11-a081-bb6b553f649e" providerId="ADAL" clId="{27D59DCD-7F9F-4683-A05F-0464C39AD982}" dt="2024-03-19T06:04:48.813" v="15956" actId="478"/>
          <ac:spMkLst>
            <pc:docMk/>
            <pc:sldMk cId="1811677331" sldId="2146847959"/>
            <ac:spMk id="21" creationId="{E1C2E237-1D6B-FC45-EA78-91AAC98CEB9B}"/>
          </ac:spMkLst>
        </pc:spChg>
        <pc:picChg chg="add del mod ord modCrop">
          <ac:chgData name="中野 勝仁_21150" userId="b6a02f5d-4509-4b11-a081-bb6b553f649e" providerId="ADAL" clId="{27D59DCD-7F9F-4683-A05F-0464C39AD982}" dt="2024-03-19T07:32:32.650" v="17822" actId="478"/>
          <ac:picMkLst>
            <pc:docMk/>
            <pc:sldMk cId="1811677331" sldId="2146847959"/>
            <ac:picMk id="3" creationId="{51E1C74D-AC92-EC46-3122-40ED9FCD612B}"/>
          </ac:picMkLst>
        </pc:picChg>
        <pc:picChg chg="add mod ord modCrop">
          <ac:chgData name="中野 勝仁_21150" userId="b6a02f5d-4509-4b11-a081-bb6b553f649e" providerId="ADAL" clId="{27D59DCD-7F9F-4683-A05F-0464C39AD982}" dt="2024-03-19T07:32:30.708" v="17821" actId="167"/>
          <ac:picMkLst>
            <pc:docMk/>
            <pc:sldMk cId="1811677331" sldId="2146847959"/>
            <ac:picMk id="9" creationId="{ED9B575A-37C1-96D1-ADDB-7E5663D28DAE}"/>
          </ac:picMkLst>
        </pc:picChg>
        <pc:picChg chg="del">
          <ac:chgData name="中野 勝仁_21150" userId="b6a02f5d-4509-4b11-a081-bb6b553f649e" providerId="ADAL" clId="{27D59DCD-7F9F-4683-A05F-0464C39AD982}" dt="2024-03-19T06:04:12.204" v="15952" actId="478"/>
          <ac:picMkLst>
            <pc:docMk/>
            <pc:sldMk cId="1811677331" sldId="2146847959"/>
            <ac:picMk id="11" creationId="{6B794E51-AFCD-B7AA-2C35-30677365B70A}"/>
          </ac:picMkLst>
        </pc:picChg>
        <pc:picChg chg="del">
          <ac:chgData name="中野 勝仁_21150" userId="b6a02f5d-4509-4b11-a081-bb6b553f649e" providerId="ADAL" clId="{27D59DCD-7F9F-4683-A05F-0464C39AD982}" dt="2024-03-19T06:03:47.529" v="15945" actId="478"/>
          <ac:picMkLst>
            <pc:docMk/>
            <pc:sldMk cId="1811677331" sldId="2146847959"/>
            <ac:picMk id="16" creationId="{81AC7BAA-2D9A-A44B-A0AE-3F10D2CD95C4}"/>
          </ac:picMkLst>
        </pc:picChg>
      </pc:sldChg>
      <pc:sldChg chg="add del ord replId">
        <pc:chgData name="中野 勝仁_21150" userId="b6a02f5d-4509-4b11-a081-bb6b553f649e" providerId="ADAL" clId="{27D59DCD-7F9F-4683-A05F-0464C39AD982}" dt="2024-03-19T06:26:10.561" v="16860" actId="2696"/>
        <pc:sldMkLst>
          <pc:docMk/>
          <pc:sldMk cId="2752841956" sldId="2146847960"/>
        </pc:sldMkLst>
      </pc:sldChg>
      <pc:sldChg chg="addSp delSp modSp add mod ord replId">
        <pc:chgData name="中野 勝仁_21150" userId="b6a02f5d-4509-4b11-a081-bb6b553f649e" providerId="ADAL" clId="{27D59DCD-7F9F-4683-A05F-0464C39AD982}" dt="2024-03-19T08:31:04.801" v="19611"/>
        <pc:sldMkLst>
          <pc:docMk/>
          <pc:sldMk cId="141722307" sldId="2146847961"/>
        </pc:sldMkLst>
        <pc:spChg chg="mod">
          <ac:chgData name="中野 勝仁_21150" userId="b6a02f5d-4509-4b11-a081-bb6b553f649e" providerId="ADAL" clId="{27D59DCD-7F9F-4683-A05F-0464C39AD982}" dt="2024-03-19T06:30:19.392" v="17077" actId="1076"/>
          <ac:spMkLst>
            <pc:docMk/>
            <pc:sldMk cId="141722307" sldId="2146847961"/>
            <ac:spMk id="2" creationId="{C3FACF2E-3E37-963F-FA42-323689A4B643}"/>
          </ac:spMkLst>
        </pc:spChg>
        <pc:spChg chg="mod">
          <ac:chgData name="中野 勝仁_21150" userId="b6a02f5d-4509-4b11-a081-bb6b553f649e" providerId="ADAL" clId="{27D59DCD-7F9F-4683-A05F-0464C39AD982}" dt="2024-03-19T06:30:19.392" v="17077" actId="1076"/>
          <ac:spMkLst>
            <pc:docMk/>
            <pc:sldMk cId="141722307" sldId="2146847961"/>
            <ac:spMk id="5" creationId="{E08890CA-32B8-61D6-0E04-87EE38BB70C9}"/>
          </ac:spMkLst>
        </pc:spChg>
        <pc:spChg chg="mod">
          <ac:chgData name="中野 勝仁_21150" userId="b6a02f5d-4509-4b11-a081-bb6b553f649e" providerId="ADAL" clId="{27D59DCD-7F9F-4683-A05F-0464C39AD982}" dt="2024-03-19T08:29:52.767" v="19599"/>
          <ac:spMkLst>
            <pc:docMk/>
            <pc:sldMk cId="141722307" sldId="2146847961"/>
            <ac:spMk id="6" creationId="{4763D912-846E-CD53-5422-50BC852B1DE7}"/>
          </ac:spMkLst>
        </pc:spChg>
        <pc:spChg chg="mod">
          <ac:chgData name="中野 勝仁_21150" userId="b6a02f5d-4509-4b11-a081-bb6b553f649e" providerId="ADAL" clId="{27D59DCD-7F9F-4683-A05F-0464C39AD982}" dt="2024-03-19T08:31:04.801" v="19611"/>
          <ac:spMkLst>
            <pc:docMk/>
            <pc:sldMk cId="141722307" sldId="2146847961"/>
            <ac:spMk id="8" creationId="{B43D0241-8356-C244-48B6-15458993E3CD}"/>
          </ac:spMkLst>
        </pc:spChg>
        <pc:spChg chg="mod">
          <ac:chgData name="中野 勝仁_21150" userId="b6a02f5d-4509-4b11-a081-bb6b553f649e" providerId="ADAL" clId="{27D59DCD-7F9F-4683-A05F-0464C39AD982}" dt="2024-03-19T06:30:19.392" v="17077" actId="1076"/>
          <ac:spMkLst>
            <pc:docMk/>
            <pc:sldMk cId="141722307" sldId="2146847961"/>
            <ac:spMk id="9" creationId="{436CECA6-ABF1-F535-5588-19F36B28AC32}"/>
          </ac:spMkLst>
        </pc:spChg>
        <pc:spChg chg="mod">
          <ac:chgData name="中野 勝仁_21150" userId="b6a02f5d-4509-4b11-a081-bb6b553f649e" providerId="ADAL" clId="{27D59DCD-7F9F-4683-A05F-0464C39AD982}" dt="2024-03-19T06:30:33.520" v="17079" actId="14100"/>
          <ac:spMkLst>
            <pc:docMk/>
            <pc:sldMk cId="141722307" sldId="2146847961"/>
            <ac:spMk id="18" creationId="{F81FB8B3-126A-64E3-F1E1-9F4000D83950}"/>
          </ac:spMkLst>
        </pc:spChg>
        <pc:spChg chg="mod">
          <ac:chgData name="中野 勝仁_21150" userId="b6a02f5d-4509-4b11-a081-bb6b553f649e" providerId="ADAL" clId="{27D59DCD-7F9F-4683-A05F-0464C39AD982}" dt="2024-03-19T06:31:41.675" v="17087" actId="1076"/>
          <ac:spMkLst>
            <pc:docMk/>
            <pc:sldMk cId="141722307" sldId="2146847961"/>
            <ac:spMk id="21" creationId="{18BD0907-A8AB-213A-7E25-0C5186CDE9F3}"/>
          </ac:spMkLst>
        </pc:spChg>
        <pc:spChg chg="mod">
          <ac:chgData name="中野 勝仁_21150" userId="b6a02f5d-4509-4b11-a081-bb6b553f649e" providerId="ADAL" clId="{27D59DCD-7F9F-4683-A05F-0464C39AD982}" dt="2024-03-19T06:30:19.392" v="17077" actId="1076"/>
          <ac:spMkLst>
            <pc:docMk/>
            <pc:sldMk cId="141722307" sldId="2146847961"/>
            <ac:spMk id="24" creationId="{D546B1AC-3F31-3371-0860-6B97B45C62B2}"/>
          </ac:spMkLst>
        </pc:spChg>
        <pc:spChg chg="mod">
          <ac:chgData name="中野 勝仁_21150" userId="b6a02f5d-4509-4b11-a081-bb6b553f649e" providerId="ADAL" clId="{27D59DCD-7F9F-4683-A05F-0464C39AD982}" dt="2024-03-19T06:30:19.392" v="17077" actId="1076"/>
          <ac:spMkLst>
            <pc:docMk/>
            <pc:sldMk cId="141722307" sldId="2146847961"/>
            <ac:spMk id="25" creationId="{9C3167D9-0974-0647-5399-6FE612C89234}"/>
          </ac:spMkLst>
        </pc:spChg>
        <pc:spChg chg="mod">
          <ac:chgData name="中野 勝仁_21150" userId="b6a02f5d-4509-4b11-a081-bb6b553f649e" providerId="ADAL" clId="{27D59DCD-7F9F-4683-A05F-0464C39AD982}" dt="2024-03-19T06:30:28.797" v="17078" actId="14100"/>
          <ac:spMkLst>
            <pc:docMk/>
            <pc:sldMk cId="141722307" sldId="2146847961"/>
            <ac:spMk id="26" creationId="{8401701E-4D00-4470-D5D6-35C5A3EF2B63}"/>
          </ac:spMkLst>
        </pc:spChg>
        <pc:spChg chg="mod ord">
          <ac:chgData name="中野 勝仁_21150" userId="b6a02f5d-4509-4b11-a081-bb6b553f649e" providerId="ADAL" clId="{27D59DCD-7F9F-4683-A05F-0464C39AD982}" dt="2024-03-19T06:32:23.923" v="17113" actId="14100"/>
          <ac:spMkLst>
            <pc:docMk/>
            <pc:sldMk cId="141722307" sldId="2146847961"/>
            <ac:spMk id="27" creationId="{46342A7C-AB9E-9FED-367D-559588AC8E85}"/>
          </ac:spMkLst>
        </pc:spChg>
        <pc:spChg chg="ord">
          <ac:chgData name="中野 勝仁_21150" userId="b6a02f5d-4509-4b11-a081-bb6b553f649e" providerId="ADAL" clId="{27D59DCD-7F9F-4683-A05F-0464C39AD982}" dt="2024-03-19T06:30:04.747" v="17076" actId="166"/>
          <ac:spMkLst>
            <pc:docMk/>
            <pc:sldMk cId="141722307" sldId="2146847961"/>
            <ac:spMk id="28" creationId="{6AC708E8-E4C9-A5CA-5A6E-D75653C11C69}"/>
          </ac:spMkLst>
        </pc:spChg>
        <pc:picChg chg="add mod">
          <ac:chgData name="中野 勝仁_21150" userId="b6a02f5d-4509-4b11-a081-bb6b553f649e" providerId="ADAL" clId="{27D59DCD-7F9F-4683-A05F-0464C39AD982}" dt="2024-03-19T06:29:52.461" v="17075" actId="1035"/>
          <ac:picMkLst>
            <pc:docMk/>
            <pc:sldMk cId="141722307" sldId="2146847961"/>
            <ac:picMk id="4" creationId="{B7F4370C-BCE8-17FD-06AF-A2FA6C980041}"/>
          </ac:picMkLst>
        </pc:picChg>
        <pc:picChg chg="add mod ord modCrop">
          <ac:chgData name="中野 勝仁_21150" userId="b6a02f5d-4509-4b11-a081-bb6b553f649e" providerId="ADAL" clId="{27D59DCD-7F9F-4683-A05F-0464C39AD982}" dt="2024-03-19T06:29:24.017" v="17068" actId="167"/>
          <ac:picMkLst>
            <pc:docMk/>
            <pc:sldMk cId="141722307" sldId="2146847961"/>
            <ac:picMk id="10" creationId="{C40E1C45-9745-3129-AE52-1089C63AF94C}"/>
          </ac:picMkLst>
        </pc:picChg>
        <pc:picChg chg="add mod">
          <ac:chgData name="中野 勝仁_21150" userId="b6a02f5d-4509-4b11-a081-bb6b553f649e" providerId="ADAL" clId="{27D59DCD-7F9F-4683-A05F-0464C39AD982}" dt="2024-03-19T06:31:45.456" v="17088" actId="1076"/>
          <ac:picMkLst>
            <pc:docMk/>
            <pc:sldMk cId="141722307" sldId="2146847961"/>
            <ac:picMk id="12" creationId="{ED81C9BD-0414-31D1-BB4D-B1B1D90553DC}"/>
          </ac:picMkLst>
        </pc:picChg>
        <pc:picChg chg="del">
          <ac:chgData name="中野 勝仁_21150" userId="b6a02f5d-4509-4b11-a081-bb6b553f649e" providerId="ADAL" clId="{27D59DCD-7F9F-4683-A05F-0464C39AD982}" dt="2024-03-19T06:29:46.866" v="17073" actId="478"/>
          <ac:picMkLst>
            <pc:docMk/>
            <pc:sldMk cId="141722307" sldId="2146847961"/>
            <ac:picMk id="15" creationId="{22FD09B1-0FB9-1CC5-487B-04E1820D14D1}"/>
          </ac:picMkLst>
        </pc:picChg>
        <pc:picChg chg="del">
          <ac:chgData name="中野 勝仁_21150" userId="b6a02f5d-4509-4b11-a081-bb6b553f649e" providerId="ADAL" clId="{27D59DCD-7F9F-4683-A05F-0464C39AD982}" dt="2024-03-19T06:31:23.259" v="17084" actId="478"/>
          <ac:picMkLst>
            <pc:docMk/>
            <pc:sldMk cId="141722307" sldId="2146847961"/>
            <ac:picMk id="20" creationId="{79326676-AE73-3519-1B38-047BBF2EE1C1}"/>
          </ac:picMkLst>
        </pc:picChg>
        <pc:picChg chg="del">
          <ac:chgData name="中野 勝仁_21150" userId="b6a02f5d-4509-4b11-a081-bb6b553f649e" providerId="ADAL" clId="{27D59DCD-7F9F-4683-A05F-0464C39AD982}" dt="2024-03-19T06:29:27.377" v="17069" actId="478"/>
          <ac:picMkLst>
            <pc:docMk/>
            <pc:sldMk cId="141722307" sldId="2146847961"/>
            <ac:picMk id="23" creationId="{B837173A-FBD6-64E6-08AC-6B8AB06F5C99}"/>
          </ac:picMkLst>
        </pc:picChg>
      </pc:sldChg>
      <pc:sldChg chg="addSp delSp modSp add mod">
        <pc:chgData name="中野 勝仁_21150" userId="b6a02f5d-4509-4b11-a081-bb6b553f649e" providerId="ADAL" clId="{27D59DCD-7F9F-4683-A05F-0464C39AD982}" dt="2024-03-19T08:30:45.195" v="19610"/>
        <pc:sldMkLst>
          <pc:docMk/>
          <pc:sldMk cId="1630875460" sldId="2146847962"/>
        </pc:sldMkLst>
        <pc:spChg chg="mod">
          <ac:chgData name="中野 勝仁_21150" userId="b6a02f5d-4509-4b11-a081-bb6b553f649e" providerId="ADAL" clId="{27D59DCD-7F9F-4683-A05F-0464C39AD982}" dt="2024-03-19T06:23:55.736" v="16854" actId="1076"/>
          <ac:spMkLst>
            <pc:docMk/>
            <pc:sldMk cId="1630875460" sldId="2146847962"/>
            <ac:spMk id="2" creationId="{AD9843AB-D952-FBC3-46DB-A5412CD867D7}"/>
          </ac:spMkLst>
        </pc:spChg>
        <pc:spChg chg="mod">
          <ac:chgData name="中野 勝仁_21150" userId="b6a02f5d-4509-4b11-a081-bb6b553f649e" providerId="ADAL" clId="{27D59DCD-7F9F-4683-A05F-0464C39AD982}" dt="2024-03-19T06:20:47.469" v="16488" actId="164"/>
          <ac:spMkLst>
            <pc:docMk/>
            <pc:sldMk cId="1630875460" sldId="2146847962"/>
            <ac:spMk id="3" creationId="{E7DB8D28-F77C-9DEF-181E-C814CE935E05}"/>
          </ac:spMkLst>
        </pc:spChg>
        <pc:spChg chg="del">
          <ac:chgData name="中野 勝仁_21150" userId="b6a02f5d-4509-4b11-a081-bb6b553f649e" providerId="ADAL" clId="{27D59DCD-7F9F-4683-A05F-0464C39AD982}" dt="2024-03-19T06:19:02.702" v="16301" actId="478"/>
          <ac:spMkLst>
            <pc:docMk/>
            <pc:sldMk cId="1630875460" sldId="2146847962"/>
            <ac:spMk id="4" creationId="{C6F1DEC7-75B4-DEE3-6B99-D94FCC792041}"/>
          </ac:spMkLst>
        </pc:spChg>
        <pc:spChg chg="mod">
          <ac:chgData name="中野 勝仁_21150" userId="b6a02f5d-4509-4b11-a081-bb6b553f649e" providerId="ADAL" clId="{27D59DCD-7F9F-4683-A05F-0464C39AD982}" dt="2024-03-19T08:29:43.927" v="19587"/>
          <ac:spMkLst>
            <pc:docMk/>
            <pc:sldMk cId="1630875460" sldId="2146847962"/>
            <ac:spMk id="6" creationId="{4763D912-846E-CD53-5422-50BC852B1DE7}"/>
          </ac:spMkLst>
        </pc:spChg>
        <pc:spChg chg="del mod">
          <ac:chgData name="中野 勝仁_21150" userId="b6a02f5d-4509-4b11-a081-bb6b553f649e" providerId="ADAL" clId="{27D59DCD-7F9F-4683-A05F-0464C39AD982}" dt="2024-03-19T06:19:00.729" v="16300" actId="478"/>
          <ac:spMkLst>
            <pc:docMk/>
            <pc:sldMk cId="1630875460" sldId="2146847962"/>
            <ac:spMk id="7" creationId="{5240197F-C4DB-F801-7990-E97C6A963B1D}"/>
          </ac:spMkLst>
        </pc:spChg>
        <pc:spChg chg="mod">
          <ac:chgData name="中野 勝仁_21150" userId="b6a02f5d-4509-4b11-a081-bb6b553f649e" providerId="ADAL" clId="{27D59DCD-7F9F-4683-A05F-0464C39AD982}" dt="2024-03-19T08:30:45.195" v="19610"/>
          <ac:spMkLst>
            <pc:docMk/>
            <pc:sldMk cId="1630875460" sldId="2146847962"/>
            <ac:spMk id="8" creationId="{B43D0241-8356-C244-48B6-15458993E3CD}"/>
          </ac:spMkLst>
        </pc:spChg>
        <pc:spChg chg="mod">
          <ac:chgData name="中野 勝仁_21150" userId="b6a02f5d-4509-4b11-a081-bb6b553f649e" providerId="ADAL" clId="{27D59DCD-7F9F-4683-A05F-0464C39AD982}" dt="2024-03-19T06:23:55.736" v="16854" actId="1076"/>
          <ac:spMkLst>
            <pc:docMk/>
            <pc:sldMk cId="1630875460" sldId="2146847962"/>
            <ac:spMk id="10" creationId="{CDC60916-7CF9-BF71-70D2-5ACAE78A9DE0}"/>
          </ac:spMkLst>
        </pc:spChg>
        <pc:spChg chg="add mod">
          <ac:chgData name="中野 勝仁_21150" userId="b6a02f5d-4509-4b11-a081-bb6b553f649e" providerId="ADAL" clId="{27D59DCD-7F9F-4683-A05F-0464C39AD982}" dt="2024-03-19T06:23:55.736" v="16854" actId="1076"/>
          <ac:spMkLst>
            <pc:docMk/>
            <pc:sldMk cId="1630875460" sldId="2146847962"/>
            <ac:spMk id="11" creationId="{F23A86BA-7735-98AC-DEA3-7C44024342F5}"/>
          </ac:spMkLst>
        </pc:spChg>
        <pc:spChg chg="mod">
          <ac:chgData name="中野 勝仁_21150" userId="b6a02f5d-4509-4b11-a081-bb6b553f649e" providerId="ADAL" clId="{27D59DCD-7F9F-4683-A05F-0464C39AD982}" dt="2024-03-19T06:38:44.750" v="17233" actId="14100"/>
          <ac:spMkLst>
            <pc:docMk/>
            <pc:sldMk cId="1630875460" sldId="2146847962"/>
            <ac:spMk id="12" creationId="{6995F7DD-C8EE-B769-DDA4-ED7D15790220}"/>
          </ac:spMkLst>
        </pc:spChg>
        <pc:spChg chg="add mod">
          <ac:chgData name="中野 勝仁_21150" userId="b6a02f5d-4509-4b11-a081-bb6b553f649e" providerId="ADAL" clId="{27D59DCD-7F9F-4683-A05F-0464C39AD982}" dt="2024-03-19T06:20:47.469" v="16488" actId="164"/>
          <ac:spMkLst>
            <pc:docMk/>
            <pc:sldMk cId="1630875460" sldId="2146847962"/>
            <ac:spMk id="13" creationId="{75ADCC7D-C181-4824-8371-818668B7F6FB}"/>
          </ac:spMkLst>
        </pc:spChg>
        <pc:spChg chg="add mod">
          <ac:chgData name="中野 勝仁_21150" userId="b6a02f5d-4509-4b11-a081-bb6b553f649e" providerId="ADAL" clId="{27D59DCD-7F9F-4683-A05F-0464C39AD982}" dt="2024-03-19T06:27:51.195" v="17058" actId="1076"/>
          <ac:spMkLst>
            <pc:docMk/>
            <pc:sldMk cId="1630875460" sldId="2146847962"/>
            <ac:spMk id="18" creationId="{6D1E01B0-7873-E3D6-F780-75F9EDBDB372}"/>
          </ac:spMkLst>
        </pc:spChg>
        <pc:spChg chg="add mod">
          <ac:chgData name="中野 勝仁_21150" userId="b6a02f5d-4509-4b11-a081-bb6b553f649e" providerId="ADAL" clId="{27D59DCD-7F9F-4683-A05F-0464C39AD982}" dt="2024-03-19T06:26:43.186" v="16863" actId="1076"/>
          <ac:spMkLst>
            <pc:docMk/>
            <pc:sldMk cId="1630875460" sldId="2146847962"/>
            <ac:spMk id="20" creationId="{AAC2554D-EB6E-1984-C8FC-D38BD25B7D1D}"/>
          </ac:spMkLst>
        </pc:spChg>
        <pc:spChg chg="mod">
          <ac:chgData name="中野 勝仁_21150" userId="b6a02f5d-4509-4b11-a081-bb6b553f649e" providerId="ADAL" clId="{27D59DCD-7F9F-4683-A05F-0464C39AD982}" dt="2024-03-19T06:23:55.736" v="16854" actId="1076"/>
          <ac:spMkLst>
            <pc:docMk/>
            <pc:sldMk cId="1630875460" sldId="2146847962"/>
            <ac:spMk id="21" creationId="{9F846598-72DA-8266-2355-01BB672555B6}"/>
          </ac:spMkLst>
        </pc:spChg>
        <pc:spChg chg="mod">
          <ac:chgData name="中野 勝仁_21150" userId="b6a02f5d-4509-4b11-a081-bb6b553f649e" providerId="ADAL" clId="{27D59DCD-7F9F-4683-A05F-0464C39AD982}" dt="2024-03-19T06:26:29.275" v="16861" actId="1076"/>
          <ac:spMkLst>
            <pc:docMk/>
            <pc:sldMk cId="1630875460" sldId="2146847962"/>
            <ac:spMk id="22" creationId="{AE9DEF75-A3EC-CF91-7FA4-E5A10226EBE2}"/>
          </ac:spMkLst>
        </pc:spChg>
        <pc:grpChg chg="add mod">
          <ac:chgData name="中野 勝仁_21150" userId="b6a02f5d-4509-4b11-a081-bb6b553f649e" providerId="ADAL" clId="{27D59DCD-7F9F-4683-A05F-0464C39AD982}" dt="2024-03-19T06:23:55.736" v="16854" actId="1076"/>
          <ac:grpSpMkLst>
            <pc:docMk/>
            <pc:sldMk cId="1630875460" sldId="2146847962"/>
            <ac:grpSpMk id="15" creationId="{35D4C464-AD95-5719-B580-35702D5D0068}"/>
          </ac:grpSpMkLst>
        </pc:grpChg>
        <pc:picChg chg="add mod ord modCrop">
          <ac:chgData name="中野 勝仁_21150" userId="b6a02f5d-4509-4b11-a081-bb6b553f649e" providerId="ADAL" clId="{27D59DCD-7F9F-4683-A05F-0464C39AD982}" dt="2024-03-19T06:23:55.736" v="16854" actId="1076"/>
          <ac:picMkLst>
            <pc:docMk/>
            <pc:sldMk cId="1630875460" sldId="2146847962"/>
            <ac:picMk id="9" creationId="{B4E8AFCE-E524-A75A-1A6D-D73C1C814A27}"/>
          </ac:picMkLst>
        </pc:picChg>
        <pc:picChg chg="del">
          <ac:chgData name="中野 勝仁_21150" userId="b6a02f5d-4509-4b11-a081-bb6b553f649e" providerId="ADAL" clId="{27D59DCD-7F9F-4683-A05F-0464C39AD982}" dt="2024-03-19T06:12:41.407" v="15995" actId="478"/>
          <ac:picMkLst>
            <pc:docMk/>
            <pc:sldMk cId="1630875460" sldId="2146847962"/>
            <ac:picMk id="14" creationId="{247B691E-EB61-F057-A78B-1C41D51C42CB}"/>
          </ac:picMkLst>
        </pc:picChg>
        <pc:picChg chg="mod">
          <ac:chgData name="中野 勝仁_21150" userId="b6a02f5d-4509-4b11-a081-bb6b553f649e" providerId="ADAL" clId="{27D59DCD-7F9F-4683-A05F-0464C39AD982}" dt="2024-03-19T06:23:55.736" v="16854" actId="1076"/>
          <ac:picMkLst>
            <pc:docMk/>
            <pc:sldMk cId="1630875460" sldId="2146847962"/>
            <ac:picMk id="16" creationId="{BDBE9B31-58B1-15FC-B3CE-EBF35441968B}"/>
          </ac:picMkLst>
        </pc:picChg>
        <pc:picChg chg="del">
          <ac:chgData name="中野 勝仁_21150" userId="b6a02f5d-4509-4b11-a081-bb6b553f649e" providerId="ADAL" clId="{27D59DCD-7F9F-4683-A05F-0464C39AD982}" dt="2024-03-19T06:02:44.699" v="15942" actId="478"/>
          <ac:picMkLst>
            <pc:docMk/>
            <pc:sldMk cId="1630875460" sldId="2146847962"/>
            <ac:picMk id="19" creationId="{C9F5F8AB-3345-8348-E18A-D1DF1B393910}"/>
          </ac:picMkLst>
        </pc:picChg>
        <pc:cxnChg chg="del mod">
          <ac:chgData name="中野 勝仁_21150" userId="b6a02f5d-4509-4b11-a081-bb6b553f649e" providerId="ADAL" clId="{27D59DCD-7F9F-4683-A05F-0464C39AD982}" dt="2024-03-19T06:02:44.699" v="15942" actId="478"/>
          <ac:cxnSpMkLst>
            <pc:docMk/>
            <pc:sldMk cId="1630875460" sldId="2146847962"/>
            <ac:cxnSpMk id="17" creationId="{FCE39036-3AA5-86DB-16F3-2A3379BF23FF}"/>
          </ac:cxnSpMkLst>
        </pc:cxnChg>
      </pc:sldChg>
      <pc:sldChg chg="modSp add mod">
        <pc:chgData name="中野 勝仁_21150" userId="b6a02f5d-4509-4b11-a081-bb6b553f649e" providerId="ADAL" clId="{27D59DCD-7F9F-4683-A05F-0464C39AD982}" dt="2024-03-21T06:29:32.009" v="20224"/>
        <pc:sldMkLst>
          <pc:docMk/>
          <pc:sldMk cId="4115126279" sldId="2146847963"/>
        </pc:sldMkLst>
        <pc:spChg chg="mod">
          <ac:chgData name="中野 勝仁_21150" userId="b6a02f5d-4509-4b11-a081-bb6b553f649e" providerId="ADAL" clId="{27D59DCD-7F9F-4683-A05F-0464C39AD982}" dt="2024-03-21T06:29:32.009" v="20224"/>
          <ac:spMkLst>
            <pc:docMk/>
            <pc:sldMk cId="4115126279" sldId="2146847963"/>
            <ac:spMk id="3" creationId="{8E2E642E-0E37-4EFA-1AFC-A668EF0016CC}"/>
          </ac:spMkLst>
        </pc:spChg>
        <pc:graphicFrameChg chg="mod modGraphic">
          <ac:chgData name="中野 勝仁_21150" userId="b6a02f5d-4509-4b11-a081-bb6b553f649e" providerId="ADAL" clId="{27D59DCD-7F9F-4683-A05F-0464C39AD982}" dt="2024-03-19T08:33:36.231" v="19678"/>
          <ac:graphicFrameMkLst>
            <pc:docMk/>
            <pc:sldMk cId="4115126279" sldId="2146847963"/>
            <ac:graphicFrameMk id="10" creationId="{9A73FC9C-B293-01B3-E184-600FD61FAF68}"/>
          </ac:graphicFrameMkLst>
        </pc:graphicFrameChg>
      </pc:sldChg>
      <pc:sldChg chg="addSp delSp modSp add mod ord">
        <pc:chgData name="中野 勝仁_21150" userId="b6a02f5d-4509-4b11-a081-bb6b553f649e" providerId="ADAL" clId="{27D59DCD-7F9F-4683-A05F-0464C39AD982}" dt="2024-03-19T08:45:54.902" v="20176"/>
        <pc:sldMkLst>
          <pc:docMk/>
          <pc:sldMk cId="819308311" sldId="2146847964"/>
        </pc:sldMkLst>
        <pc:spChg chg="del">
          <ac:chgData name="中野 勝仁_21150" userId="b6a02f5d-4509-4b11-a081-bb6b553f649e" providerId="ADAL" clId="{27D59DCD-7F9F-4683-A05F-0464C39AD982}" dt="2024-03-19T07:33:03.915" v="17829" actId="478"/>
          <ac:spMkLst>
            <pc:docMk/>
            <pc:sldMk cId="819308311" sldId="2146847964"/>
            <ac:spMk id="5" creationId="{A6EA34A0-11A9-5A55-4B11-D12DC8A7EC90}"/>
          </ac:spMkLst>
        </pc:spChg>
        <pc:spChg chg="mod">
          <ac:chgData name="中野 勝仁_21150" userId="b6a02f5d-4509-4b11-a081-bb6b553f649e" providerId="ADAL" clId="{27D59DCD-7F9F-4683-A05F-0464C39AD982}" dt="2024-03-19T08:31:35.402" v="19625"/>
          <ac:spMkLst>
            <pc:docMk/>
            <pc:sldMk cId="819308311" sldId="2146847964"/>
            <ac:spMk id="6" creationId="{4763D912-846E-CD53-5422-50BC852B1DE7}"/>
          </ac:spMkLst>
        </pc:spChg>
        <pc:spChg chg="del">
          <ac:chgData name="中野 勝仁_21150" userId="b6a02f5d-4509-4b11-a081-bb6b553f649e" providerId="ADAL" clId="{27D59DCD-7F9F-4683-A05F-0464C39AD982}" dt="2024-03-19T07:33:01.188" v="17828" actId="478"/>
          <ac:spMkLst>
            <pc:docMk/>
            <pc:sldMk cId="819308311" sldId="2146847964"/>
            <ac:spMk id="7" creationId="{2C1B1DDA-E7F8-2D88-43A5-43F884E60121}"/>
          </ac:spMkLst>
        </pc:spChg>
        <pc:spChg chg="mod">
          <ac:chgData name="中野 勝仁_21150" userId="b6a02f5d-4509-4b11-a081-bb6b553f649e" providerId="ADAL" clId="{27D59DCD-7F9F-4683-A05F-0464C39AD982}" dt="2024-03-19T08:32:54.885" v="19670"/>
          <ac:spMkLst>
            <pc:docMk/>
            <pc:sldMk cId="819308311" sldId="2146847964"/>
            <ac:spMk id="8" creationId="{B43D0241-8356-C244-48B6-15458993E3CD}"/>
          </ac:spMkLst>
        </pc:spChg>
        <pc:spChg chg="del">
          <ac:chgData name="中野 勝仁_21150" userId="b6a02f5d-4509-4b11-a081-bb6b553f649e" providerId="ADAL" clId="{27D59DCD-7F9F-4683-A05F-0464C39AD982}" dt="2024-03-19T07:32:54.370" v="17826" actId="478"/>
          <ac:spMkLst>
            <pc:docMk/>
            <pc:sldMk cId="819308311" sldId="2146847964"/>
            <ac:spMk id="9" creationId="{A8C052FD-FFB9-B762-43B5-7AF9F512ECC8}"/>
          </ac:spMkLst>
        </pc:spChg>
        <pc:spChg chg="del">
          <ac:chgData name="中野 勝仁_21150" userId="b6a02f5d-4509-4b11-a081-bb6b553f649e" providerId="ADAL" clId="{27D59DCD-7F9F-4683-A05F-0464C39AD982}" dt="2024-03-19T07:32:57.773" v="17827" actId="478"/>
          <ac:spMkLst>
            <pc:docMk/>
            <pc:sldMk cId="819308311" sldId="2146847964"/>
            <ac:spMk id="10" creationId="{8E71A785-763B-4568-8F8D-09B489FFADCF}"/>
          </ac:spMkLst>
        </pc:spChg>
        <pc:spChg chg="mod">
          <ac:chgData name="中野 勝仁_21150" userId="b6a02f5d-4509-4b11-a081-bb6b553f649e" providerId="ADAL" clId="{27D59DCD-7F9F-4683-A05F-0464C39AD982}" dt="2024-03-19T07:35:43.810" v="17912" actId="14100"/>
          <ac:spMkLst>
            <pc:docMk/>
            <pc:sldMk cId="819308311" sldId="2146847964"/>
            <ac:spMk id="11" creationId="{62C87F57-29A5-F797-3C92-5F92DBC5CD86}"/>
          </ac:spMkLst>
        </pc:spChg>
        <pc:spChg chg="mod">
          <ac:chgData name="中野 勝仁_21150" userId="b6a02f5d-4509-4b11-a081-bb6b553f649e" providerId="ADAL" clId="{27D59DCD-7F9F-4683-A05F-0464C39AD982}" dt="2024-03-19T07:33:10.319" v="17831" actId="1076"/>
          <ac:spMkLst>
            <pc:docMk/>
            <pc:sldMk cId="819308311" sldId="2146847964"/>
            <ac:spMk id="12" creationId="{64F5D905-945E-16AB-8CFE-D683C6353918}"/>
          </ac:spMkLst>
        </pc:spChg>
        <pc:spChg chg="add mod">
          <ac:chgData name="中野 勝仁_21150" userId="b6a02f5d-4509-4b11-a081-bb6b553f649e" providerId="ADAL" clId="{27D59DCD-7F9F-4683-A05F-0464C39AD982}" dt="2024-03-19T07:35:01.276" v="17899" actId="1035"/>
          <ac:spMkLst>
            <pc:docMk/>
            <pc:sldMk cId="819308311" sldId="2146847964"/>
            <ac:spMk id="15" creationId="{95769766-238D-4FE5-9C1A-A00CDA6A8CCB}"/>
          </ac:spMkLst>
        </pc:spChg>
        <pc:spChg chg="add mod">
          <ac:chgData name="中野 勝仁_21150" userId="b6a02f5d-4509-4b11-a081-bb6b553f649e" providerId="ADAL" clId="{27D59DCD-7F9F-4683-A05F-0464C39AD982}" dt="2024-03-19T07:35:56.335" v="17926"/>
          <ac:spMkLst>
            <pc:docMk/>
            <pc:sldMk cId="819308311" sldId="2146847964"/>
            <ac:spMk id="16" creationId="{D36FD12D-C264-AAF6-A3C3-AC5792248B5D}"/>
          </ac:spMkLst>
        </pc:spChg>
        <pc:spChg chg="add mod">
          <ac:chgData name="中野 勝仁_21150" userId="b6a02f5d-4509-4b11-a081-bb6b553f649e" providerId="ADAL" clId="{27D59DCD-7F9F-4683-A05F-0464C39AD982}" dt="2024-03-19T08:45:54.902" v="20176"/>
          <ac:spMkLst>
            <pc:docMk/>
            <pc:sldMk cId="819308311" sldId="2146847964"/>
            <ac:spMk id="22" creationId="{408C36AD-27E6-DE73-0339-6887A38D6FD9}"/>
          </ac:spMkLst>
        </pc:spChg>
        <pc:spChg chg="add mod">
          <ac:chgData name="中野 勝仁_21150" userId="b6a02f5d-4509-4b11-a081-bb6b553f649e" providerId="ADAL" clId="{27D59DCD-7F9F-4683-A05F-0464C39AD982}" dt="2024-03-19T08:45:36.264" v="20159" actId="14100"/>
          <ac:spMkLst>
            <pc:docMk/>
            <pc:sldMk cId="819308311" sldId="2146847964"/>
            <ac:spMk id="23" creationId="{6CAD9E58-7BAF-34C8-2A06-7CC867D5FD7C}"/>
          </ac:spMkLst>
        </pc:spChg>
        <pc:grpChg chg="add mod">
          <ac:chgData name="中野 勝仁_21150" userId="b6a02f5d-4509-4b11-a081-bb6b553f649e" providerId="ADAL" clId="{27D59DCD-7F9F-4683-A05F-0464C39AD982}" dt="2024-03-19T07:35:50.025" v="17914" actId="1076"/>
          <ac:grpSpMkLst>
            <pc:docMk/>
            <pc:sldMk cId="819308311" sldId="2146847964"/>
            <ac:grpSpMk id="17" creationId="{C8D0641A-3A7A-7602-F878-BF0F9D154B78}"/>
          </ac:grpSpMkLst>
        </pc:grpChg>
        <pc:picChg chg="add del mod ord modCrop">
          <ac:chgData name="中野 勝仁_21150" userId="b6a02f5d-4509-4b11-a081-bb6b553f649e" providerId="ADAL" clId="{27D59DCD-7F9F-4683-A05F-0464C39AD982}" dt="2024-03-19T07:31:20.340" v="17816" actId="478"/>
          <ac:picMkLst>
            <pc:docMk/>
            <pc:sldMk cId="819308311" sldId="2146847964"/>
            <ac:picMk id="3" creationId="{B3CD9794-FF52-9016-2610-A682EBF3279F}"/>
          </ac:picMkLst>
        </pc:picChg>
        <pc:picChg chg="del">
          <ac:chgData name="中野 勝仁_21150" userId="b6a02f5d-4509-4b11-a081-bb6b553f649e" providerId="ADAL" clId="{27D59DCD-7F9F-4683-A05F-0464C39AD982}" dt="2024-03-19T07:27:17.860" v="17804" actId="478"/>
          <ac:picMkLst>
            <pc:docMk/>
            <pc:sldMk cId="819308311" sldId="2146847964"/>
            <ac:picMk id="4" creationId="{B0CCED3F-8764-D92F-839D-80FFDB93D087}"/>
          </ac:picMkLst>
        </pc:picChg>
        <pc:picChg chg="add del mod ord modCrop">
          <ac:chgData name="中野 勝仁_21150" userId="b6a02f5d-4509-4b11-a081-bb6b553f649e" providerId="ADAL" clId="{27D59DCD-7F9F-4683-A05F-0464C39AD982}" dt="2024-03-19T07:37:22.994" v="17934" actId="478"/>
          <ac:picMkLst>
            <pc:docMk/>
            <pc:sldMk cId="819308311" sldId="2146847964"/>
            <ac:picMk id="14" creationId="{6A46A85A-273E-3262-F157-C251D2BE5168}"/>
          </ac:picMkLst>
        </pc:picChg>
        <pc:picChg chg="add del mod ord modCrop">
          <ac:chgData name="中野 勝仁_21150" userId="b6a02f5d-4509-4b11-a081-bb6b553f649e" providerId="ADAL" clId="{27D59DCD-7F9F-4683-A05F-0464C39AD982}" dt="2024-03-19T07:38:37.699" v="17942" actId="478"/>
          <ac:picMkLst>
            <pc:docMk/>
            <pc:sldMk cId="819308311" sldId="2146847964"/>
            <ac:picMk id="19" creationId="{9D24A8B1-4148-290B-1F7F-151A44162F19}"/>
          </ac:picMkLst>
        </pc:picChg>
        <pc:picChg chg="add mod ord modCrop">
          <ac:chgData name="中野 勝仁_21150" userId="b6a02f5d-4509-4b11-a081-bb6b553f649e" providerId="ADAL" clId="{27D59DCD-7F9F-4683-A05F-0464C39AD982}" dt="2024-03-19T07:38:35.409" v="17941" actId="167"/>
          <ac:picMkLst>
            <pc:docMk/>
            <pc:sldMk cId="819308311" sldId="2146847964"/>
            <ac:picMk id="21" creationId="{DBEB93CE-92F7-4BF2-AF60-BA8089D76935}"/>
          </ac:picMkLst>
        </pc:picChg>
      </pc:sldChg>
      <pc:sldChg chg="addSp delSp modSp add mod">
        <pc:chgData name="中野 勝仁_21150" userId="b6a02f5d-4509-4b11-a081-bb6b553f649e" providerId="ADAL" clId="{27D59DCD-7F9F-4683-A05F-0464C39AD982}" dt="2024-03-19T08:45:12.551" v="20157"/>
        <pc:sldMkLst>
          <pc:docMk/>
          <pc:sldMk cId="1843571739" sldId="2146847965"/>
        </pc:sldMkLst>
        <pc:spChg chg="add mod ord">
          <ac:chgData name="中野 勝仁_21150" userId="b6a02f5d-4509-4b11-a081-bb6b553f649e" providerId="ADAL" clId="{27D59DCD-7F9F-4683-A05F-0464C39AD982}" dt="2024-03-19T08:38:05.689" v="19876" actId="1076"/>
          <ac:spMkLst>
            <pc:docMk/>
            <pc:sldMk cId="1843571739" sldId="2146847965"/>
            <ac:spMk id="4" creationId="{A2A68FBC-B0E0-9944-7970-98F162CC65EB}"/>
          </ac:spMkLst>
        </pc:spChg>
        <pc:spChg chg="add mod">
          <ac:chgData name="中野 勝仁_21150" userId="b6a02f5d-4509-4b11-a081-bb6b553f649e" providerId="ADAL" clId="{27D59DCD-7F9F-4683-A05F-0464C39AD982}" dt="2024-03-19T08:36:38.451" v="19721" actId="1038"/>
          <ac:spMkLst>
            <pc:docMk/>
            <pc:sldMk cId="1843571739" sldId="2146847965"/>
            <ac:spMk id="5" creationId="{E32DE5EC-7E03-34FF-64E2-27DDA6E3E806}"/>
          </ac:spMkLst>
        </pc:spChg>
        <pc:spChg chg="mod">
          <ac:chgData name="中野 勝仁_21150" userId="b6a02f5d-4509-4b11-a081-bb6b553f649e" providerId="ADAL" clId="{27D59DCD-7F9F-4683-A05F-0464C39AD982}" dt="2024-03-19T08:33:47.425" v="19683"/>
          <ac:spMkLst>
            <pc:docMk/>
            <pc:sldMk cId="1843571739" sldId="2146847965"/>
            <ac:spMk id="6" creationId="{4763D912-846E-CD53-5422-50BC852B1DE7}"/>
          </ac:spMkLst>
        </pc:spChg>
        <pc:spChg chg="add mod">
          <ac:chgData name="中野 勝仁_21150" userId="b6a02f5d-4509-4b11-a081-bb6b553f649e" providerId="ADAL" clId="{27D59DCD-7F9F-4683-A05F-0464C39AD982}" dt="2024-03-19T08:44:40.678" v="20156" actId="1076"/>
          <ac:spMkLst>
            <pc:docMk/>
            <pc:sldMk cId="1843571739" sldId="2146847965"/>
            <ac:spMk id="7" creationId="{4928C862-B9C3-E0C5-F8E8-A46842903122}"/>
          </ac:spMkLst>
        </pc:spChg>
        <pc:spChg chg="mod">
          <ac:chgData name="中野 勝仁_21150" userId="b6a02f5d-4509-4b11-a081-bb6b553f649e" providerId="ADAL" clId="{27D59DCD-7F9F-4683-A05F-0464C39AD982}" dt="2024-03-19T08:45:12.551" v="20157"/>
          <ac:spMkLst>
            <pc:docMk/>
            <pc:sldMk cId="1843571739" sldId="2146847965"/>
            <ac:spMk id="8" creationId="{B43D0241-8356-C244-48B6-15458993E3CD}"/>
          </ac:spMkLst>
        </pc:spChg>
        <pc:spChg chg="del">
          <ac:chgData name="中野 勝仁_21150" userId="b6a02f5d-4509-4b11-a081-bb6b553f649e" providerId="ADAL" clId="{27D59DCD-7F9F-4683-A05F-0464C39AD982}" dt="2024-03-19T08:35:42.718" v="19692" actId="478"/>
          <ac:spMkLst>
            <pc:docMk/>
            <pc:sldMk cId="1843571739" sldId="2146847965"/>
            <ac:spMk id="12" creationId="{64F5D905-945E-16AB-8CFE-D683C6353918}"/>
          </ac:spMkLst>
        </pc:spChg>
        <pc:spChg chg="del">
          <ac:chgData name="中野 勝仁_21150" userId="b6a02f5d-4509-4b11-a081-bb6b553f649e" providerId="ADAL" clId="{27D59DCD-7F9F-4683-A05F-0464C39AD982}" dt="2024-03-19T08:35:42.718" v="19692" actId="478"/>
          <ac:spMkLst>
            <pc:docMk/>
            <pc:sldMk cId="1843571739" sldId="2146847965"/>
            <ac:spMk id="15" creationId="{95769766-238D-4FE5-9C1A-A00CDA6A8CCB}"/>
          </ac:spMkLst>
        </pc:spChg>
        <pc:spChg chg="del">
          <ac:chgData name="中野 勝仁_21150" userId="b6a02f5d-4509-4b11-a081-bb6b553f649e" providerId="ADAL" clId="{27D59DCD-7F9F-4683-A05F-0464C39AD982}" dt="2024-03-19T08:35:42.718" v="19692" actId="478"/>
          <ac:spMkLst>
            <pc:docMk/>
            <pc:sldMk cId="1843571739" sldId="2146847965"/>
            <ac:spMk id="22" creationId="{408C36AD-27E6-DE73-0339-6887A38D6FD9}"/>
          </ac:spMkLst>
        </pc:spChg>
        <pc:spChg chg="del">
          <ac:chgData name="中野 勝仁_21150" userId="b6a02f5d-4509-4b11-a081-bb6b553f649e" providerId="ADAL" clId="{27D59DCD-7F9F-4683-A05F-0464C39AD982}" dt="2024-03-19T08:35:42.718" v="19692" actId="478"/>
          <ac:spMkLst>
            <pc:docMk/>
            <pc:sldMk cId="1843571739" sldId="2146847965"/>
            <ac:spMk id="23" creationId="{6CAD9E58-7BAF-34C8-2A06-7CC867D5FD7C}"/>
          </ac:spMkLst>
        </pc:spChg>
        <pc:grpChg chg="del">
          <ac:chgData name="中野 勝仁_21150" userId="b6a02f5d-4509-4b11-a081-bb6b553f649e" providerId="ADAL" clId="{27D59DCD-7F9F-4683-A05F-0464C39AD982}" dt="2024-03-19T08:35:42.718" v="19692" actId="478"/>
          <ac:grpSpMkLst>
            <pc:docMk/>
            <pc:sldMk cId="1843571739" sldId="2146847965"/>
            <ac:grpSpMk id="17" creationId="{C8D0641A-3A7A-7602-F878-BF0F9D154B78}"/>
          </ac:grpSpMkLst>
        </pc:grpChg>
        <pc:picChg chg="add mod modCrop">
          <ac:chgData name="中野 勝仁_21150" userId="b6a02f5d-4509-4b11-a081-bb6b553f649e" providerId="ADAL" clId="{27D59DCD-7F9F-4683-A05F-0464C39AD982}" dt="2024-03-19T08:36:10.331" v="19700" actId="208"/>
          <ac:picMkLst>
            <pc:docMk/>
            <pc:sldMk cId="1843571739" sldId="2146847965"/>
            <ac:picMk id="3" creationId="{FCF0F15F-52C9-185A-4F56-6DCA53D69F9C}"/>
          </ac:picMkLst>
        </pc:picChg>
        <pc:picChg chg="del">
          <ac:chgData name="中野 勝仁_21150" userId="b6a02f5d-4509-4b11-a081-bb6b553f649e" providerId="ADAL" clId="{27D59DCD-7F9F-4683-A05F-0464C39AD982}" dt="2024-03-19T08:35:42.718" v="19692" actId="478"/>
          <ac:picMkLst>
            <pc:docMk/>
            <pc:sldMk cId="1843571739" sldId="2146847965"/>
            <ac:picMk id="21" creationId="{DBEB93CE-92F7-4BF2-AF60-BA8089D76935}"/>
          </ac:picMkLst>
        </pc:picChg>
      </pc:sldChg>
      <pc:sldMasterChg chg="delSldLayout">
        <pc:chgData name="中野 勝仁_21150" userId="b6a02f5d-4509-4b11-a081-bb6b553f649e" providerId="ADAL" clId="{27D59DCD-7F9F-4683-A05F-0464C39AD982}" dt="2024-03-14T08:59:55.176" v="4588" actId="2696"/>
        <pc:sldMasterMkLst>
          <pc:docMk/>
          <pc:sldMasterMk cId="211700992" sldId="2147483676"/>
        </pc:sldMasterMkLst>
        <pc:sldLayoutChg chg="del">
          <pc:chgData name="中野 勝仁_21150" userId="b6a02f5d-4509-4b11-a081-bb6b553f649e" providerId="ADAL" clId="{27D59DCD-7F9F-4683-A05F-0464C39AD982}" dt="2024-03-14T08:59:55.176" v="4588" actId="2696"/>
          <pc:sldLayoutMkLst>
            <pc:docMk/>
            <pc:sldMasterMk cId="211700992" sldId="2147483676"/>
            <pc:sldLayoutMk cId="2968953404" sldId="2147483680"/>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テキスト プレースホルダー 8">
            <a:extLst>
              <a:ext uri="{FF2B5EF4-FFF2-40B4-BE49-F238E27FC236}">
                <a16:creationId xmlns:a16="http://schemas.microsoft.com/office/drawing/2014/main" id="{778F59B4-A0C7-4EEB-BBA3-CA0FEEB7421A}"/>
              </a:ext>
            </a:extLst>
          </p:cNvPr>
          <p:cNvSpPr>
            <a:spLocks noGrp="1"/>
          </p:cNvSpPr>
          <p:nvPr>
            <p:ph type="body" sz="quarter" idx="10" hasCustomPrompt="1"/>
          </p:nvPr>
        </p:nvSpPr>
        <p:spPr>
          <a:xfrm>
            <a:off x="527051" y="765522"/>
            <a:ext cx="11137900" cy="503238"/>
          </a:xfrm>
          <a:prstGeom prst="rect">
            <a:avLst/>
          </a:prstGeom>
        </p:spPr>
        <p:txBody>
          <a:bodyPr anchor="ctr" anchorCtr="0"/>
          <a:lstStyle>
            <a:lvl1pPr marL="0" indent="0" algn="ctr" defTabSz="914400" rtl="0" eaLnBrk="1" latinLnBrk="0" hangingPunct="1">
              <a:buNone/>
              <a:defRPr kumimoji="1" lang="ja-JP" altLang="en-US" sz="3200" b="0" kern="1200" dirty="0" smtClean="0">
                <a:solidFill>
                  <a:srgbClr val="0000C6"/>
                </a:solidFill>
                <a:latin typeface="小塚ゴシック Pr6N B" panose="020B0800000000000000" pitchFamily="34" charset="-128"/>
                <a:ea typeface="小塚ゴシック Pr6N B" panose="020B0800000000000000" pitchFamily="34" charset="-128"/>
                <a:cs typeface="Lucida Sans Unicode" panose="020B0602030504020204" pitchFamily="34" charset="0"/>
              </a:defRPr>
            </a:lvl1pPr>
          </a:lstStyle>
          <a:p>
            <a:pPr lvl="0"/>
            <a:r>
              <a:rPr kumimoji="1" lang="ja-JP" altLang="en-US" dirty="0"/>
              <a:t>プレゼンテーションタイトルを入力</a:t>
            </a:r>
          </a:p>
        </p:txBody>
      </p:sp>
    </p:spTree>
    <p:extLst>
      <p:ext uri="{BB962C8B-B14F-4D97-AF65-F5344CB8AC3E}">
        <p14:creationId xmlns:p14="http://schemas.microsoft.com/office/powerpoint/2010/main" val="3757890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白紙">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17AE279A-F0C1-48E3-BD9D-AB40FF275962}"/>
              </a:ext>
            </a:extLst>
          </p:cNvPr>
          <p:cNvSpPr>
            <a:spLocks noGrp="1"/>
          </p:cNvSpPr>
          <p:nvPr>
            <p:ph type="title"/>
          </p:nvPr>
        </p:nvSpPr>
        <p:spPr>
          <a:xfrm>
            <a:off x="2191753" y="184651"/>
            <a:ext cx="9749589" cy="398881"/>
          </a:xfrm>
          <a:prstGeom prst="rect">
            <a:avLst/>
          </a:prstGeom>
        </p:spPr>
        <p:txBody>
          <a:bodyPr/>
          <a:lstStyle>
            <a:lvl1pPr>
              <a:defRPr sz="2400"/>
            </a:lvl1pPr>
          </a:lstStyle>
          <a:p>
            <a:r>
              <a:rPr kumimoji="1" lang="ja-JP" altLang="en-US" dirty="0"/>
              <a:t>マスター タイトルの書式設定</a:t>
            </a:r>
          </a:p>
        </p:txBody>
      </p:sp>
    </p:spTree>
    <p:extLst>
      <p:ext uri="{BB962C8B-B14F-4D97-AF65-F5344CB8AC3E}">
        <p14:creationId xmlns:p14="http://schemas.microsoft.com/office/powerpoint/2010/main" val="1655238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99963A55-18A4-499B-AF90-F8666C6BAD07}"/>
              </a:ext>
            </a:extLst>
          </p:cNvPr>
          <p:cNvSpPr txBox="1">
            <a:spLocks/>
          </p:cNvSpPr>
          <p:nvPr userDrawn="1"/>
        </p:nvSpPr>
        <p:spPr>
          <a:xfrm>
            <a:off x="1363203" y="3429000"/>
            <a:ext cx="3632237" cy="476672"/>
          </a:xfrm>
          <a:prstGeom prst="rect">
            <a:avLst/>
          </a:prstGeom>
        </p:spPr>
        <p:txBody>
          <a:bodyPr anchor="ctr" anchorCtr="0">
            <a:normAutofit/>
          </a:bodyPr>
          <a:lstStyle>
            <a:lvl1pPr algn="ctr" defTabSz="914400" rtl="0" eaLnBrk="1" latinLnBrk="0" hangingPunct="1">
              <a:spcBef>
                <a:spcPct val="0"/>
              </a:spcBef>
              <a:buNone/>
              <a:defRPr kumimoji="1" sz="2000" b="1"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1pPr>
          </a:lstStyle>
          <a:p>
            <a:r>
              <a:rPr lang="ja-JP" altLang="en-US" sz="2200" dirty="0">
                <a:solidFill>
                  <a:srgbClr val="0000CA"/>
                </a:solidFill>
              </a:rPr>
              <a:t>本日のアジェンダ</a:t>
            </a:r>
          </a:p>
        </p:txBody>
      </p:sp>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994401" y="2445949"/>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762751" y="2445713"/>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0" name="テキスト プレースホルダー 18">
            <a:extLst>
              <a:ext uri="{FF2B5EF4-FFF2-40B4-BE49-F238E27FC236}">
                <a16:creationId xmlns:a16="http://schemas.microsoft.com/office/drawing/2014/main" id="{B21ABF86-ABC5-457B-931A-A31F452B3C1A}"/>
              </a:ext>
            </a:extLst>
          </p:cNvPr>
          <p:cNvSpPr>
            <a:spLocks noGrp="1"/>
          </p:cNvSpPr>
          <p:nvPr>
            <p:ph type="body" sz="quarter" idx="32" hasCustomPrompt="1"/>
          </p:nvPr>
        </p:nvSpPr>
        <p:spPr>
          <a:xfrm>
            <a:off x="5994401" y="3090095"/>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1" name="テキスト プレースホルダー 24">
            <a:extLst>
              <a:ext uri="{FF2B5EF4-FFF2-40B4-BE49-F238E27FC236}">
                <a16:creationId xmlns:a16="http://schemas.microsoft.com/office/drawing/2014/main" id="{A18AF46B-4CBD-413E-9E2A-6B41FCA1BBD0}"/>
              </a:ext>
            </a:extLst>
          </p:cNvPr>
          <p:cNvSpPr>
            <a:spLocks noGrp="1"/>
          </p:cNvSpPr>
          <p:nvPr>
            <p:ph type="body" sz="quarter" idx="33" hasCustomPrompt="1"/>
          </p:nvPr>
        </p:nvSpPr>
        <p:spPr>
          <a:xfrm>
            <a:off x="6762751" y="3089859"/>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2" name="テキスト プレースホルダー 18">
            <a:extLst>
              <a:ext uri="{FF2B5EF4-FFF2-40B4-BE49-F238E27FC236}">
                <a16:creationId xmlns:a16="http://schemas.microsoft.com/office/drawing/2014/main" id="{21F160C3-C2C2-44CD-A0D3-95469A8E38F3}"/>
              </a:ext>
            </a:extLst>
          </p:cNvPr>
          <p:cNvSpPr>
            <a:spLocks noGrp="1"/>
          </p:cNvSpPr>
          <p:nvPr>
            <p:ph type="body" sz="quarter" idx="34" hasCustomPrompt="1"/>
          </p:nvPr>
        </p:nvSpPr>
        <p:spPr>
          <a:xfrm>
            <a:off x="5994401" y="3734241"/>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3" name="テキスト プレースホルダー 24">
            <a:extLst>
              <a:ext uri="{FF2B5EF4-FFF2-40B4-BE49-F238E27FC236}">
                <a16:creationId xmlns:a16="http://schemas.microsoft.com/office/drawing/2014/main" id="{76BD1657-8D93-47D8-A6BF-6EE2E99E83AD}"/>
              </a:ext>
            </a:extLst>
          </p:cNvPr>
          <p:cNvSpPr>
            <a:spLocks noGrp="1"/>
          </p:cNvSpPr>
          <p:nvPr>
            <p:ph type="body" sz="quarter" idx="35" hasCustomPrompt="1"/>
          </p:nvPr>
        </p:nvSpPr>
        <p:spPr>
          <a:xfrm>
            <a:off x="6762751" y="3734005"/>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4" name="テキスト プレースホルダー 18">
            <a:extLst>
              <a:ext uri="{FF2B5EF4-FFF2-40B4-BE49-F238E27FC236}">
                <a16:creationId xmlns:a16="http://schemas.microsoft.com/office/drawing/2014/main" id="{0F09644A-15BC-463D-A05C-3973A838F446}"/>
              </a:ext>
            </a:extLst>
          </p:cNvPr>
          <p:cNvSpPr>
            <a:spLocks noGrp="1"/>
          </p:cNvSpPr>
          <p:nvPr>
            <p:ph type="body" sz="quarter" idx="36" hasCustomPrompt="1"/>
          </p:nvPr>
        </p:nvSpPr>
        <p:spPr>
          <a:xfrm>
            <a:off x="5994401" y="4378387"/>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5" name="テキスト プレースホルダー 24">
            <a:extLst>
              <a:ext uri="{FF2B5EF4-FFF2-40B4-BE49-F238E27FC236}">
                <a16:creationId xmlns:a16="http://schemas.microsoft.com/office/drawing/2014/main" id="{4CD3D390-9AE8-494A-A09E-C5CCB969DFE0}"/>
              </a:ext>
            </a:extLst>
          </p:cNvPr>
          <p:cNvSpPr>
            <a:spLocks noGrp="1"/>
          </p:cNvSpPr>
          <p:nvPr>
            <p:ph type="body" sz="quarter" idx="37" hasCustomPrompt="1"/>
          </p:nvPr>
        </p:nvSpPr>
        <p:spPr>
          <a:xfrm>
            <a:off x="6762751" y="4378151"/>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1329838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A9A71AD5-80A4-478C-8A3A-9C222313E0A7}"/>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3273552" y="1316736"/>
            <a:ext cx="4480560" cy="4559590"/>
          </a:xfrm>
          <a:prstGeom prst="rect">
            <a:avLst/>
          </a:prstGeom>
        </p:spPr>
      </p:pic>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404722" y="3446368"/>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173073" y="3446132"/>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3822735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A49D872-27B0-41BC-9B69-C9B2499CF8AA}"/>
              </a:ext>
            </a:extLst>
          </p:cNvPr>
          <p:cNvSpPr>
            <a:spLocks noGrp="1"/>
          </p:cNvSpPr>
          <p:nvPr>
            <p:ph type="body" sz="quarter" idx="10" hasCustomPrompt="1"/>
          </p:nvPr>
        </p:nvSpPr>
        <p:spPr>
          <a:xfrm>
            <a:off x="2264833" y="1122363"/>
            <a:ext cx="8153400" cy="388031"/>
          </a:xfrm>
          <a:prstGeom prst="rect">
            <a:avLst/>
          </a:prstGeom>
        </p:spPr>
        <p:txBody>
          <a:bodyPr anchor="ctr" anchorCtr="0"/>
          <a:lstStyle>
            <a:lvl1pPr marL="0" indent="0" algn="l">
              <a:buNone/>
              <a:defRPr sz="2400" b="1">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■大見出しの書式設定</a:t>
            </a:r>
          </a:p>
        </p:txBody>
      </p:sp>
      <p:sp>
        <p:nvSpPr>
          <p:cNvPr id="13" name="テキスト プレースホルダー 2">
            <a:extLst>
              <a:ext uri="{FF2B5EF4-FFF2-40B4-BE49-F238E27FC236}">
                <a16:creationId xmlns:a16="http://schemas.microsoft.com/office/drawing/2014/main" id="{36A1FFE9-57A1-4D92-822F-16EFCDBECDC9}"/>
              </a:ext>
            </a:extLst>
          </p:cNvPr>
          <p:cNvSpPr>
            <a:spLocks noGrp="1"/>
          </p:cNvSpPr>
          <p:nvPr>
            <p:ph type="body" sz="quarter" idx="14" hasCustomPrompt="1"/>
          </p:nvPr>
        </p:nvSpPr>
        <p:spPr>
          <a:xfrm>
            <a:off x="2264833" y="1699872"/>
            <a:ext cx="8153400" cy="388031"/>
          </a:xfrm>
          <a:prstGeom prst="rect">
            <a:avLst/>
          </a:prstGeom>
        </p:spPr>
        <p:txBody>
          <a:bodyPr anchor="ctr" anchorCtr="0"/>
          <a:lstStyle>
            <a:lvl1pPr marL="0" indent="0" algn="l">
              <a:buNone/>
              <a:defRPr sz="2000" b="0">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〇中見出しの書式設定</a:t>
            </a:r>
          </a:p>
        </p:txBody>
      </p:sp>
      <p:sp>
        <p:nvSpPr>
          <p:cNvPr id="15" name="テキスト プレースホルダー 2">
            <a:extLst>
              <a:ext uri="{FF2B5EF4-FFF2-40B4-BE49-F238E27FC236}">
                <a16:creationId xmlns:a16="http://schemas.microsoft.com/office/drawing/2014/main" id="{6A5F223F-F1AE-42FD-9167-AD0C438CBD99}"/>
              </a:ext>
            </a:extLst>
          </p:cNvPr>
          <p:cNvSpPr>
            <a:spLocks noGrp="1"/>
          </p:cNvSpPr>
          <p:nvPr>
            <p:ph type="body" sz="quarter" idx="16" hasCustomPrompt="1"/>
          </p:nvPr>
        </p:nvSpPr>
        <p:spPr>
          <a:xfrm>
            <a:off x="2264833" y="2903876"/>
            <a:ext cx="8153400" cy="388031"/>
          </a:xfrm>
          <a:prstGeom prst="rect">
            <a:avLst/>
          </a:prstGeom>
        </p:spPr>
        <p:txBody>
          <a:bodyPr anchor="ctr" anchorCtr="0"/>
          <a:lstStyle>
            <a:lvl1pPr marL="0" indent="0" algn="l">
              <a:buNone/>
              <a:defRPr sz="9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en-US" altLang="ja-JP" dirty="0"/>
              <a:t>※</a:t>
            </a:r>
            <a:r>
              <a:rPr kumimoji="1" lang="ja-JP" altLang="en-US" dirty="0"/>
              <a:t>注釈の書式設定</a:t>
            </a:r>
          </a:p>
        </p:txBody>
      </p:sp>
      <p:sp>
        <p:nvSpPr>
          <p:cNvPr id="17" name="テキスト プレースホルダー 2">
            <a:extLst>
              <a:ext uri="{FF2B5EF4-FFF2-40B4-BE49-F238E27FC236}">
                <a16:creationId xmlns:a16="http://schemas.microsoft.com/office/drawing/2014/main" id="{B6265334-BE5D-46F1-B6B8-C8FBC8331899}"/>
              </a:ext>
            </a:extLst>
          </p:cNvPr>
          <p:cNvSpPr>
            <a:spLocks noGrp="1"/>
          </p:cNvSpPr>
          <p:nvPr>
            <p:ph type="body" sz="quarter" idx="17" hasCustomPrompt="1"/>
          </p:nvPr>
        </p:nvSpPr>
        <p:spPr>
          <a:xfrm>
            <a:off x="2264833" y="2301874"/>
            <a:ext cx="8153400" cy="388031"/>
          </a:xfrm>
          <a:prstGeom prst="rect">
            <a:avLst/>
          </a:prstGeom>
        </p:spPr>
        <p:txBody>
          <a:bodyPr anchor="ctr" anchorCtr="0"/>
          <a:lstStyle>
            <a:lvl1pPr marL="0" indent="0" algn="l">
              <a:buNone/>
              <a:defRPr sz="16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本文の書式設定</a:t>
            </a:r>
          </a:p>
        </p:txBody>
      </p:sp>
    </p:spTree>
    <p:extLst>
      <p:ext uri="{BB962C8B-B14F-4D97-AF65-F5344CB8AC3E}">
        <p14:creationId xmlns:p14="http://schemas.microsoft.com/office/powerpoint/2010/main" val="1776675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A9A71AD5-80A4-478C-8A3A-9C222313E0A7}"/>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3273552" y="1316736"/>
            <a:ext cx="4480560" cy="4559590"/>
          </a:xfrm>
          <a:prstGeom prst="rect">
            <a:avLst/>
          </a:prstGeom>
        </p:spPr>
      </p:pic>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404722" y="3446368"/>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173073" y="3446132"/>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22029613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08901D54-967B-4EC0-A18B-2ED475DB08AC}"/>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t="18500" b="18500"/>
          <a:stretch/>
        </p:blipFill>
        <p:spPr>
          <a:xfrm>
            <a:off x="1184" y="1268760"/>
            <a:ext cx="12189631" cy="4320480"/>
          </a:xfrm>
          <a:prstGeom prst="rect">
            <a:avLst/>
          </a:prstGeom>
        </p:spPr>
      </p:pic>
      <p:pic>
        <p:nvPicPr>
          <p:cNvPr id="14" name="図 13">
            <a:extLst>
              <a:ext uri="{FF2B5EF4-FFF2-40B4-BE49-F238E27FC236}">
                <a16:creationId xmlns:a16="http://schemas.microsoft.com/office/drawing/2014/main" id="{30BD56B9-91E9-48D5-94B5-BA24C73F3DA4}"/>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4565903" y="5779008"/>
            <a:ext cx="3060194" cy="746336"/>
          </a:xfrm>
          <a:prstGeom prst="rect">
            <a:avLst/>
          </a:prstGeom>
        </p:spPr>
      </p:pic>
    </p:spTree>
    <p:extLst>
      <p:ext uri="{BB962C8B-B14F-4D97-AF65-F5344CB8AC3E}">
        <p14:creationId xmlns:p14="http://schemas.microsoft.com/office/powerpoint/2010/main" val="772999634"/>
      </p:ext>
    </p:extLst>
  </p:cSld>
  <p:clrMap bg1="lt1" tx1="dk1" bg2="lt2" tx2="dk2" accent1="accent1" accent2="accent2" accent3="accent3" accent4="accent4" accent5="accent5" accent6="accent6" hlink="hlink" folHlink="folHlink"/>
  <p:sldLayoutIdLst>
    <p:sldLayoutId id="2147483673" r:id="rId1"/>
    <p:sldLayoutId id="2147483681"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7" name="図 16">
            <a:extLst>
              <a:ext uri="{FF2B5EF4-FFF2-40B4-BE49-F238E27FC236}">
                <a16:creationId xmlns:a16="http://schemas.microsoft.com/office/drawing/2014/main" id="{42D346E2-38A5-44BE-A92D-199A2510EF7C}"/>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18" name="図 17">
            <a:extLst>
              <a:ext uri="{FF2B5EF4-FFF2-40B4-BE49-F238E27FC236}">
                <a16:creationId xmlns:a16="http://schemas.microsoft.com/office/drawing/2014/main" id="{1BB33EA6-5E4F-4C45-AFC8-625F135911FD}"/>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19" name="図 18">
            <a:extLst>
              <a:ext uri="{FF2B5EF4-FFF2-40B4-BE49-F238E27FC236}">
                <a16:creationId xmlns:a16="http://schemas.microsoft.com/office/drawing/2014/main" id="{8816161B-1D45-4E88-8575-4D9BFF792D33}"/>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1852655420"/>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7" name="図 6">
            <a:extLst>
              <a:ext uri="{FF2B5EF4-FFF2-40B4-BE49-F238E27FC236}">
                <a16:creationId xmlns:a16="http://schemas.microsoft.com/office/drawing/2014/main" id="{707C3299-AF8D-4B78-8F02-4897733AFDE6}"/>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8" name="図 7">
            <a:extLst>
              <a:ext uri="{FF2B5EF4-FFF2-40B4-BE49-F238E27FC236}">
                <a16:creationId xmlns:a16="http://schemas.microsoft.com/office/drawing/2014/main" id="{FEEE74F0-839F-4EAD-AA2E-636C3DD4D964}"/>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9" name="図 8">
            <a:extLst>
              <a:ext uri="{FF2B5EF4-FFF2-40B4-BE49-F238E27FC236}">
                <a16:creationId xmlns:a16="http://schemas.microsoft.com/office/drawing/2014/main" id="{0D7E6AE0-5223-41C6-8A5A-EB3CDB91F337}"/>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211700992"/>
      </p:ext>
    </p:extLst>
  </p:cSld>
  <p:clrMap bg1="lt1" tx1="dk1" bg2="lt2" tx2="dk2" accent1="accent1" accent2="accent2" accent3="accent3" accent4="accent4" accent5="accent5" accent6="accent6" hlink="hlink" folHlink="folHlink"/>
  <p:sldLayoutIdLst>
    <p:sldLayoutId id="2147483677"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9" name="図 8">
            <a:extLst>
              <a:ext uri="{FF2B5EF4-FFF2-40B4-BE49-F238E27FC236}">
                <a16:creationId xmlns:a16="http://schemas.microsoft.com/office/drawing/2014/main" id="{E31735D5-31F4-4146-904E-9CD1EE47F946}"/>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11" name="図 10">
            <a:extLst>
              <a:ext uri="{FF2B5EF4-FFF2-40B4-BE49-F238E27FC236}">
                <a16:creationId xmlns:a16="http://schemas.microsoft.com/office/drawing/2014/main" id="{8AD479BE-C7D0-49F3-ADEC-124D5459EA42}"/>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16" name="図 15">
            <a:extLst>
              <a:ext uri="{FF2B5EF4-FFF2-40B4-BE49-F238E27FC236}">
                <a16:creationId xmlns:a16="http://schemas.microsoft.com/office/drawing/2014/main" id="{0CE7F4EE-FB40-4554-827C-6815C539C4B7}"/>
              </a:ext>
            </a:extLst>
          </p:cNvPr>
          <p:cNvPicPr>
            <a:picLocks noChangeAspect="1"/>
          </p:cNvPicPr>
          <p:nvPr userDrawn="1"/>
        </p:nvPicPr>
        <p:blipFill rotWithShape="1">
          <a:blip r:embed="rId6" cstate="print">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2122821770"/>
      </p:ext>
    </p:extLst>
  </p:cSld>
  <p:clrMap bg1="lt1" tx1="dk1" bg2="lt2" tx2="dk2" accent1="accent1" accent2="accent2" accent3="accent3" accent4="accent4" accent5="accent5" accent6="accent6" hlink="hlink" folHlink="folHlink"/>
  <p:sldLayoutIdLst>
    <p:sldLayoutId id="2147483679" r:id="rId1"/>
    <p:sldLayoutId id="2147483683"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530A82E1-8E0D-434A-9DF4-7C2ABD1A07A1}"/>
              </a:ext>
            </a:extLst>
          </p:cNvPr>
          <p:cNvSpPr>
            <a:spLocks noGrp="1"/>
          </p:cNvSpPr>
          <p:nvPr>
            <p:ph type="body" sz="quarter" idx="10"/>
          </p:nvPr>
        </p:nvSpPr>
        <p:spPr>
          <a:xfrm>
            <a:off x="527051" y="256674"/>
            <a:ext cx="11137900" cy="945545"/>
          </a:xfrm>
        </p:spPr>
        <p:txBody>
          <a:bodyPr lIns="91440" tIns="45720" rIns="91440" bIns="45720" anchor="ctr" anchorCtr="0"/>
          <a:lstStyle/>
          <a:p>
            <a:r>
              <a:rPr lang="en-US" altLang="ja-JP" dirty="0">
                <a:latin typeface="小塚ゴシック Pr6N B"/>
                <a:ea typeface="小塚ゴシック Pr6N B"/>
                <a:cs typeface="Lucida Sans Unicode"/>
              </a:rPr>
              <a:t>Smart</a:t>
            </a:r>
            <a:r>
              <a:rPr lang="ja-JP" altLang="en-US" dirty="0">
                <a:latin typeface="小塚ゴシック Pr6N B"/>
                <a:ea typeface="小塚ゴシック Pr6N B"/>
                <a:cs typeface="Lucida Sans Unicode"/>
              </a:rPr>
              <a:t> </a:t>
            </a:r>
            <a:r>
              <a:rPr lang="en-US" altLang="ja-JP" dirty="0">
                <a:latin typeface="小塚ゴシック Pr6N B"/>
                <a:ea typeface="小塚ゴシック Pr6N B"/>
                <a:cs typeface="Lucida Sans Unicode"/>
              </a:rPr>
              <a:t>Construction</a:t>
            </a:r>
            <a:r>
              <a:rPr lang="ja-JP" altLang="en-US" dirty="0">
                <a:latin typeface="小塚ゴシック Pr6N B"/>
                <a:ea typeface="小塚ゴシック Pr6N B"/>
                <a:cs typeface="Lucida Sans Unicode"/>
              </a:rPr>
              <a:t> </a:t>
            </a:r>
            <a:r>
              <a:rPr lang="en-US" altLang="ja-JP" dirty="0">
                <a:latin typeface="小塚ゴシック Pr6N B"/>
                <a:ea typeface="小塚ゴシック Pr6N B"/>
                <a:cs typeface="Lucida Sans Unicode"/>
              </a:rPr>
              <a:t>Groupware</a:t>
            </a:r>
            <a:br>
              <a:rPr lang="en-US" altLang="ja-JP" dirty="0">
                <a:latin typeface="小塚ゴシック Pr6N B"/>
                <a:ea typeface="小塚ゴシック Pr6N B"/>
                <a:cs typeface="Lucida Sans Unicode"/>
              </a:rPr>
            </a:br>
            <a:r>
              <a:rPr lang="en-US" altLang="ja-JP" dirty="0">
                <a:latin typeface="小塚ゴシック Pr6N B"/>
                <a:ea typeface="小塚ゴシック Pr6N B"/>
                <a:cs typeface="Lucida Sans Unicode"/>
              </a:rPr>
              <a:t>Release information 29.10.2024</a:t>
            </a:r>
            <a:endParaRPr lang="ja-JP" altLang="ja-JP" dirty="0"/>
          </a:p>
        </p:txBody>
      </p:sp>
    </p:spTree>
    <p:extLst>
      <p:ext uri="{BB962C8B-B14F-4D97-AF65-F5344CB8AC3E}">
        <p14:creationId xmlns:p14="http://schemas.microsoft.com/office/powerpoint/2010/main" val="3840699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5">
            <a:extLst>
              <a:ext uri="{FF2B5EF4-FFF2-40B4-BE49-F238E27FC236}">
                <a16:creationId xmlns:a16="http://schemas.microsoft.com/office/drawing/2014/main" id="{9A73FC9C-B293-01B3-E184-600FD61FAF68}"/>
              </a:ext>
            </a:extLst>
          </p:cNvPr>
          <p:cNvGraphicFramePr>
            <a:graphicFrameLocks noGrp="1"/>
          </p:cNvGraphicFramePr>
          <p:nvPr>
            <p:extLst>
              <p:ext uri="{D42A27DB-BD31-4B8C-83A1-F6EECF244321}">
                <p14:modId xmlns:p14="http://schemas.microsoft.com/office/powerpoint/2010/main" val="3059821158"/>
              </p:ext>
            </p:extLst>
          </p:nvPr>
        </p:nvGraphicFramePr>
        <p:xfrm>
          <a:off x="143360" y="1958728"/>
          <a:ext cx="11923057" cy="1659575"/>
        </p:xfrm>
        <a:graphic>
          <a:graphicData uri="http://schemas.openxmlformats.org/drawingml/2006/table">
            <a:tbl>
              <a:tblPr firstRow="1" bandRow="1">
                <a:tableStyleId>{5940675A-B579-460E-94D1-54222C63F5DA}</a:tableStyleId>
              </a:tblPr>
              <a:tblGrid>
                <a:gridCol w="579682">
                  <a:extLst>
                    <a:ext uri="{9D8B030D-6E8A-4147-A177-3AD203B41FA5}">
                      <a16:colId xmlns:a16="http://schemas.microsoft.com/office/drawing/2014/main" val="889631269"/>
                    </a:ext>
                  </a:extLst>
                </a:gridCol>
                <a:gridCol w="1837278">
                  <a:extLst>
                    <a:ext uri="{9D8B030D-6E8A-4147-A177-3AD203B41FA5}">
                      <a16:colId xmlns:a16="http://schemas.microsoft.com/office/drawing/2014/main" val="134053511"/>
                    </a:ext>
                  </a:extLst>
                </a:gridCol>
                <a:gridCol w="4471854">
                  <a:extLst>
                    <a:ext uri="{9D8B030D-6E8A-4147-A177-3AD203B41FA5}">
                      <a16:colId xmlns:a16="http://schemas.microsoft.com/office/drawing/2014/main" val="3343669445"/>
                    </a:ext>
                  </a:extLst>
                </a:gridCol>
                <a:gridCol w="5034243">
                  <a:extLst>
                    <a:ext uri="{9D8B030D-6E8A-4147-A177-3AD203B41FA5}">
                      <a16:colId xmlns:a16="http://schemas.microsoft.com/office/drawing/2014/main" val="1160287430"/>
                    </a:ext>
                  </a:extLst>
                </a:gridCol>
              </a:tblGrid>
              <a:tr h="292668">
                <a:tc>
                  <a:txBody>
                    <a:bodyPr/>
                    <a:lstStyle/>
                    <a:p>
                      <a:pPr algn="ctr"/>
                      <a:r>
                        <a:rPr kumimoji="1" lang="en-US" altLang="ja-JP" sz="1300" b="1" dirty="0">
                          <a:solidFill>
                            <a:schemeClr val="bg1"/>
                          </a:solidFill>
                          <a:latin typeface="Meiryo" panose="020B0604030504040204" pitchFamily="34" charset="-128"/>
                          <a:ea typeface="Meiryo" panose="020B0604030504040204" pitchFamily="34" charset="-128"/>
                        </a:rPr>
                        <a:t>NO.</a:t>
                      </a:r>
                      <a:endParaRPr kumimoji="1" lang="ja-JP" altLang="en-US" sz="1300" b="1" dirty="0">
                        <a:solidFill>
                          <a:schemeClr val="bg1"/>
                        </a:solidFill>
                        <a:latin typeface="Meiryo" panose="020B0604030504040204" pitchFamily="34" charset="-128"/>
                        <a:ea typeface="Meiryo" panose="020B0604030504040204" pitchFamily="34" charset="-128"/>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en-US" altLang="ja-JP" sz="1300" b="1" dirty="0">
                          <a:solidFill>
                            <a:schemeClr val="bg1"/>
                          </a:solidFill>
                          <a:latin typeface="Meiryo" panose="020B0604030504040204" pitchFamily="34" charset="-128"/>
                          <a:ea typeface="Meiryo" panose="020B0604030504040204" pitchFamily="34" charset="-128"/>
                        </a:rPr>
                        <a:t>Functions</a:t>
                      </a:r>
                      <a:endParaRPr kumimoji="1" lang="ja-JP" altLang="en-US" sz="1300" b="1" dirty="0">
                        <a:solidFill>
                          <a:schemeClr val="bg1"/>
                        </a:solidFill>
                        <a:latin typeface="Meiryo" panose="020B0604030504040204" pitchFamily="34" charset="-128"/>
                        <a:ea typeface="Meiryo" panose="020B0604030504040204" pitchFamily="34" charset="-128"/>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en-US" altLang="ja-JP" sz="1300" b="1" dirty="0">
                          <a:solidFill>
                            <a:schemeClr val="bg1"/>
                          </a:solidFill>
                          <a:latin typeface="Meiryo" panose="020B0604030504040204" pitchFamily="34" charset="-128"/>
                          <a:ea typeface="Meiryo" panose="020B0604030504040204" pitchFamily="34" charset="-128"/>
                        </a:rPr>
                        <a:t>Summary</a:t>
                      </a:r>
                      <a:endParaRPr kumimoji="1" lang="ja-JP" altLang="en-US" sz="1300" b="1" dirty="0">
                        <a:solidFill>
                          <a:schemeClr val="bg1"/>
                        </a:solidFill>
                        <a:latin typeface="Meiryo" panose="020B0604030504040204" pitchFamily="34" charset="-128"/>
                        <a:ea typeface="Meiryo" panose="020B0604030504040204" pitchFamily="34" charset="-128"/>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en-US" altLang="ja-JP" sz="1300" b="1" dirty="0">
                          <a:solidFill>
                            <a:schemeClr val="bg1"/>
                          </a:solidFill>
                          <a:latin typeface="Meiryo" panose="020B0604030504040204" pitchFamily="34" charset="-128"/>
                          <a:ea typeface="Meiryo" panose="020B0604030504040204" pitchFamily="34" charset="-128"/>
                        </a:rPr>
                        <a:t>Details</a:t>
                      </a:r>
                      <a:endParaRPr kumimoji="1" lang="ja-JP" altLang="en-US" sz="1300" b="1" dirty="0">
                        <a:solidFill>
                          <a:schemeClr val="bg1"/>
                        </a:solidFill>
                        <a:latin typeface="Meiryo" panose="020B0604030504040204" pitchFamily="34" charset="-128"/>
                        <a:ea typeface="Meiryo" panose="020B0604030504040204" pitchFamily="34" charset="-128"/>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860205053"/>
                  </a:ext>
                </a:extLst>
              </a:tr>
              <a:tr h="609843">
                <a:tc>
                  <a:txBody>
                    <a:bodyPr/>
                    <a:lstStyle/>
                    <a:p>
                      <a:pPr algn="ctr"/>
                      <a:r>
                        <a:rPr kumimoji="1" lang="en-US" altLang="ja-JP" sz="1500" dirty="0">
                          <a:solidFill>
                            <a:schemeClr val="tx1"/>
                          </a:solidFill>
                          <a:latin typeface="Meiryo" panose="020B0604030504040204" pitchFamily="34" charset="-128"/>
                          <a:ea typeface="Meiryo" panose="020B0604030504040204" pitchFamily="34" charset="-128"/>
                        </a:rPr>
                        <a:t>1</a:t>
                      </a:r>
                      <a:endParaRPr kumimoji="1" lang="ja-JP" altLang="en-US" sz="1500" dirty="0">
                        <a:solidFill>
                          <a:schemeClr val="tx1"/>
                        </a:solidFill>
                        <a:latin typeface="Meiryo" panose="020B0604030504040204" pitchFamily="34" charset="-128"/>
                        <a:ea typeface="Meiryo" panose="020B0604030504040204" pitchFamily="34" charset="-128"/>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300" b="0" kern="1200" dirty="0">
                          <a:solidFill>
                            <a:schemeClr val="tx1"/>
                          </a:solidFill>
                          <a:latin typeface="Meiryo" panose="020B0604030504040204" pitchFamily="34" charset="-128"/>
                          <a:ea typeface="Meiryo" panose="020B0604030504040204" pitchFamily="34" charset="-128"/>
                          <a:cs typeface="+mn-cs"/>
                        </a:rPr>
                        <a:t>Groupware Viewer</a:t>
                      </a: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1" dirty="0">
                          <a:solidFill>
                            <a:schemeClr val="tx1"/>
                          </a:solidFill>
                          <a:latin typeface="Meiryo"/>
                          <a:ea typeface="Meiryo"/>
                        </a:rPr>
                        <a:t>New feature added</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a:solidFill>
                            <a:schemeClr val="tx1"/>
                          </a:solidFill>
                          <a:latin typeface="Meiryo"/>
                          <a:ea typeface="Meiryo"/>
                        </a:rPr>
                        <a:t>LAS files created in the format of a geographic coordinate system can now be viewed.</a:t>
                      </a: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Please refer to the explanation on the following page.</a:t>
                      </a:r>
                      <a:endParaRPr kumimoji="1" lang="en-US" altLang="ja-JP" sz="1100" b="0" i="0" u="none" strike="noStrike" kern="1200" cap="none" spc="0" normalizeH="0" baseline="0" noProof="0" dirty="0">
                        <a:ln>
                          <a:noFill/>
                        </a:ln>
                        <a:solidFill>
                          <a:prstClr val="black"/>
                        </a:solidFill>
                        <a:effectLst/>
                        <a:uLnTx/>
                        <a:uFillTx/>
                        <a:latin typeface="Meiryo"/>
                        <a:ea typeface="Meiryo"/>
                        <a:cs typeface="+mn-cs"/>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6116597"/>
                  </a:ext>
                </a:extLst>
              </a:tr>
              <a:tr h="609843">
                <a:tc>
                  <a:txBody>
                    <a:bodyPr/>
                    <a:lstStyle/>
                    <a:p>
                      <a:pPr algn="ctr"/>
                      <a:r>
                        <a:rPr kumimoji="1" lang="en-US" altLang="ja-JP" sz="1500" dirty="0">
                          <a:solidFill>
                            <a:schemeClr val="tx1"/>
                          </a:solidFill>
                          <a:latin typeface="Meiryo" panose="020B0604030504040204" pitchFamily="34" charset="-128"/>
                          <a:ea typeface="Meiryo" panose="020B0604030504040204" pitchFamily="34" charset="-128"/>
                        </a:rPr>
                        <a:t>2</a:t>
                      </a:r>
                      <a:endParaRPr kumimoji="1" lang="ja-JP" altLang="en-US" sz="1500" dirty="0">
                        <a:solidFill>
                          <a:schemeClr val="tx1"/>
                        </a:solidFill>
                        <a:latin typeface="Meiryo" panose="020B0604030504040204" pitchFamily="34" charset="-128"/>
                        <a:ea typeface="Meiryo" panose="020B0604030504040204" pitchFamily="34" charset="-128"/>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300" b="0" kern="1200" dirty="0">
                          <a:solidFill>
                            <a:schemeClr val="tx1"/>
                          </a:solidFill>
                          <a:latin typeface="Meiryo" panose="020B0604030504040204" pitchFamily="34" charset="-128"/>
                          <a:ea typeface="Meiryo" panose="020B0604030504040204" pitchFamily="34" charset="-128"/>
                          <a:cs typeface="+mn-cs"/>
                        </a:rPr>
                        <a:t>Groupware Viewer</a:t>
                      </a: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1" dirty="0">
                          <a:solidFill>
                            <a:schemeClr val="tx1"/>
                          </a:solidFill>
                          <a:latin typeface="Meiryo"/>
                          <a:ea typeface="Meiryo"/>
                        </a:rPr>
                        <a:t>New feature added</a:t>
                      </a:r>
                    </a:p>
                    <a:p>
                      <a:r>
                        <a:rPr kumimoji="1" lang="en-US" altLang="ja-JP" sz="1100" b="0" dirty="0">
                          <a:solidFill>
                            <a:schemeClr val="tx1"/>
                          </a:solidFill>
                          <a:latin typeface="Meiryo"/>
                          <a:ea typeface="Meiryo"/>
                        </a:rPr>
                        <a:t>According to No.1, it is now possible to transform the coordinate system from the time of acquisition and the state where the point cloud is displayed in the viewport.</a:t>
                      </a: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Please refer to the explanation on the following page.</a:t>
                      </a:r>
                      <a:endParaRPr kumimoji="1" lang="en-US" altLang="ja-JP" sz="1100" b="0" i="0" u="none" strike="noStrike" kern="1200" cap="none" spc="0" normalizeH="0" baseline="0" noProof="0" dirty="0">
                        <a:ln>
                          <a:noFill/>
                        </a:ln>
                        <a:solidFill>
                          <a:prstClr val="black"/>
                        </a:solidFill>
                        <a:effectLst/>
                        <a:uLnTx/>
                        <a:uFillTx/>
                        <a:latin typeface="Meiryo"/>
                        <a:ea typeface="Meiryo"/>
                        <a:cs typeface="+mn-cs"/>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328084"/>
                  </a:ext>
                </a:extLst>
              </a:tr>
            </a:tbl>
          </a:graphicData>
        </a:graphic>
      </p:graphicFrame>
      <p:sp>
        <p:nvSpPr>
          <p:cNvPr id="4" name="テキスト ボックス 3">
            <a:extLst>
              <a:ext uri="{FF2B5EF4-FFF2-40B4-BE49-F238E27FC236}">
                <a16:creationId xmlns:a16="http://schemas.microsoft.com/office/drawing/2014/main" id="{4B29D685-6C85-7514-ACDD-F708CF1D4328}"/>
              </a:ext>
            </a:extLst>
          </p:cNvPr>
          <p:cNvSpPr txBox="1"/>
          <p:nvPr/>
        </p:nvSpPr>
        <p:spPr>
          <a:xfrm>
            <a:off x="143360" y="760797"/>
            <a:ext cx="11779697" cy="369332"/>
          </a:xfrm>
          <a:prstGeom prst="rect">
            <a:avLst/>
          </a:prstGeom>
          <a:noFill/>
        </p:spPr>
        <p:txBody>
          <a:bodyPr wrap="square" rtlCol="0">
            <a:spAutoFit/>
          </a:bodyPr>
          <a:lstStyle/>
          <a:p>
            <a:pPr marL="285750" indent="-285750">
              <a:buFont typeface="Arial" panose="020B0604020202020204" pitchFamily="34" charset="0"/>
              <a:buChar char="•"/>
            </a:pPr>
            <a:r>
              <a:rPr kumimoji="1" lang="en-US" altLang="ja-JP" dirty="0">
                <a:latin typeface="Meiryo" panose="020B0604030504040204" pitchFamily="34" charset="-128"/>
                <a:ea typeface="Meiryo" panose="020B0604030504040204" pitchFamily="34" charset="-128"/>
              </a:rPr>
              <a:t>We will release these contents on the following schedule</a:t>
            </a:r>
          </a:p>
        </p:txBody>
      </p:sp>
      <p:sp>
        <p:nvSpPr>
          <p:cNvPr id="7" name="テキスト ボックス 6">
            <a:extLst>
              <a:ext uri="{FF2B5EF4-FFF2-40B4-BE49-F238E27FC236}">
                <a16:creationId xmlns:a16="http://schemas.microsoft.com/office/drawing/2014/main" id="{DA2EA97B-3534-6584-B9B8-CE72B404E596}"/>
              </a:ext>
            </a:extLst>
          </p:cNvPr>
          <p:cNvSpPr txBox="1"/>
          <p:nvPr/>
        </p:nvSpPr>
        <p:spPr>
          <a:xfrm>
            <a:off x="411717" y="1221263"/>
            <a:ext cx="7817883" cy="369332"/>
          </a:xfrm>
          <a:prstGeom prst="rect">
            <a:avLst/>
          </a:prstGeom>
          <a:noFill/>
        </p:spPr>
        <p:txBody>
          <a:bodyPr wrap="square" lIns="91440" tIns="45720" rIns="91440" bIns="45720" rtlCol="0" anchor="t">
            <a:spAutoFit/>
          </a:bodyPr>
          <a:lstStyle/>
          <a:p>
            <a:r>
              <a:rPr lang="en-US" altLang="ja-JP" b="1" u="sng" dirty="0">
                <a:latin typeface="Meiryo"/>
                <a:ea typeface="Meiryo"/>
              </a:rPr>
              <a:t>Release Schedule</a:t>
            </a:r>
            <a:r>
              <a:rPr lang="ja-JP" altLang="en-US" b="1" u="sng" dirty="0">
                <a:latin typeface="Meiryo"/>
                <a:ea typeface="Meiryo"/>
              </a:rPr>
              <a:t>：</a:t>
            </a:r>
            <a:r>
              <a:rPr lang="en-US" altLang="ja-JP" b="1" u="sng" dirty="0">
                <a:latin typeface="Meiryo"/>
                <a:ea typeface="Meiryo"/>
              </a:rPr>
              <a:t>JST 29</a:t>
            </a:r>
            <a:r>
              <a:rPr lang="en-US" altLang="ja-JP" b="1" u="sng" baseline="30000" dirty="0">
                <a:latin typeface="Meiryo"/>
                <a:ea typeface="Meiryo"/>
              </a:rPr>
              <a:t>th</a:t>
            </a:r>
            <a:r>
              <a:rPr lang="en-US" altLang="ja-JP" b="1" u="sng" dirty="0">
                <a:latin typeface="Meiryo"/>
                <a:ea typeface="Meiryo"/>
              </a:rPr>
              <a:t>, Oct (expected)</a:t>
            </a:r>
            <a:r>
              <a:rPr lang="ja-JP" altLang="en-US" b="1" u="sng" dirty="0">
                <a:latin typeface="Meiryo"/>
                <a:ea typeface="Meiryo"/>
              </a:rPr>
              <a:t>　</a:t>
            </a:r>
            <a:r>
              <a:rPr lang="en-US" altLang="ja-JP" b="1" u="sng" dirty="0">
                <a:latin typeface="Meiryo"/>
                <a:ea typeface="Meiryo"/>
              </a:rPr>
              <a:t>13:00</a:t>
            </a:r>
            <a:r>
              <a:rPr lang="ja-JP" altLang="en-US" b="1" u="sng" dirty="0">
                <a:latin typeface="Meiryo"/>
                <a:ea typeface="Meiryo"/>
              </a:rPr>
              <a:t>～</a:t>
            </a:r>
            <a:r>
              <a:rPr lang="en-US" altLang="ja-JP" b="1" u="sng" dirty="0">
                <a:latin typeface="Meiryo"/>
                <a:ea typeface="Meiryo"/>
              </a:rPr>
              <a:t>16:00</a:t>
            </a:r>
          </a:p>
        </p:txBody>
      </p:sp>
      <p:sp>
        <p:nvSpPr>
          <p:cNvPr id="6" name="テキスト プレースホルダー 1">
            <a:extLst>
              <a:ext uri="{FF2B5EF4-FFF2-40B4-BE49-F238E27FC236}">
                <a16:creationId xmlns:a16="http://schemas.microsoft.com/office/drawing/2014/main" id="{0C5EA323-6855-8C37-7A2C-11ECE155532A}"/>
              </a:ext>
            </a:extLst>
          </p:cNvPr>
          <p:cNvSpPr txBox="1">
            <a:spLocks/>
          </p:cNvSpPr>
          <p:nvPr/>
        </p:nvSpPr>
        <p:spPr>
          <a:xfrm>
            <a:off x="2412879" y="181587"/>
            <a:ext cx="8734926" cy="388031"/>
          </a:xfrm>
          <a:prstGeom prst="rect">
            <a:avLst/>
          </a:prstGeom>
        </p:spPr>
        <p:txBody>
          <a:bodyPr/>
          <a:lstStyle>
            <a:lvl1pPr defTabSz="914400">
              <a:lnSpc>
                <a:spcPct val="90000"/>
              </a:lnSpc>
              <a:spcBef>
                <a:spcPct val="0"/>
              </a:spcBef>
              <a:buNone/>
              <a:defRPr kumimoji="1" sz="2400">
                <a:solidFill>
                  <a:srgbClr val="0000CA"/>
                </a:solidFill>
                <a:latin typeface="メイリオ" panose="020B0604030504040204" pitchFamily="50" charset="-128"/>
                <a:ea typeface="メイリオ" panose="020B0604030504040204" pitchFamily="50" charset="-128"/>
                <a:cs typeface="+mj-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游ゴシック Light" panose="020B0300000000000000" pitchFamily="50" charset="-128"/>
                <a:ea typeface="游ゴシック Light" panose="020B03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900" kern="1200">
                <a:solidFill>
                  <a:schemeClr val="tx1"/>
                </a:solidFill>
                <a:latin typeface="游ゴシック Light" panose="020B0300000000000000" pitchFamily="50" charset="-128"/>
                <a:ea typeface="游ゴシック Light" panose="020B03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dirty="0"/>
              <a:t>Release</a:t>
            </a:r>
            <a:r>
              <a:rPr lang="ja-JP" altLang="en-US" dirty="0"/>
              <a:t> </a:t>
            </a:r>
            <a:r>
              <a:rPr lang="en-US" altLang="ja-JP" dirty="0"/>
              <a:t>items</a:t>
            </a:r>
            <a:r>
              <a:rPr lang="ja-JP" altLang="en-US" dirty="0"/>
              <a:t> </a:t>
            </a:r>
            <a:r>
              <a:rPr lang="en-US" altLang="ja-JP" dirty="0"/>
              <a:t>list</a:t>
            </a:r>
            <a:endParaRPr lang="ja-JP" altLang="en-US" dirty="0"/>
          </a:p>
        </p:txBody>
      </p:sp>
    </p:spTree>
    <p:extLst>
      <p:ext uri="{BB962C8B-B14F-4D97-AF65-F5344CB8AC3E}">
        <p14:creationId xmlns:p14="http://schemas.microsoft.com/office/powerpoint/2010/main" val="3756007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E9B713BB-B5F5-9986-2B97-2BF3798348F8}"/>
              </a:ext>
            </a:extLst>
          </p:cNvPr>
          <p:cNvPicPr>
            <a:picLocks noChangeAspect="1"/>
          </p:cNvPicPr>
          <p:nvPr/>
        </p:nvPicPr>
        <p:blipFill>
          <a:blip r:embed="rId2"/>
          <a:stretch>
            <a:fillRect/>
          </a:stretch>
        </p:blipFill>
        <p:spPr>
          <a:xfrm>
            <a:off x="2074692" y="1930284"/>
            <a:ext cx="6213814" cy="3988553"/>
          </a:xfrm>
          <a:prstGeom prst="rect">
            <a:avLst/>
          </a:prstGeom>
        </p:spPr>
      </p:pic>
      <p:sp>
        <p:nvSpPr>
          <p:cNvPr id="6" name="テキスト プレースホルダー 1">
            <a:extLst>
              <a:ext uri="{FF2B5EF4-FFF2-40B4-BE49-F238E27FC236}">
                <a16:creationId xmlns:a16="http://schemas.microsoft.com/office/drawing/2014/main" id="{4763D912-846E-CD53-5422-50BC852B1DE7}"/>
              </a:ext>
            </a:extLst>
          </p:cNvPr>
          <p:cNvSpPr txBox="1">
            <a:spLocks/>
          </p:cNvSpPr>
          <p:nvPr/>
        </p:nvSpPr>
        <p:spPr>
          <a:xfrm>
            <a:off x="2412879" y="181587"/>
            <a:ext cx="8734926" cy="388031"/>
          </a:xfrm>
          <a:prstGeom prst="rect">
            <a:avLst/>
          </a:prstGeom>
        </p:spPr>
        <p:txBody>
          <a:bodyPr/>
          <a:lstStyle>
            <a:lvl1pPr defTabSz="914400">
              <a:lnSpc>
                <a:spcPct val="90000"/>
              </a:lnSpc>
              <a:spcBef>
                <a:spcPct val="0"/>
              </a:spcBef>
              <a:buNone/>
              <a:defRPr kumimoji="1" sz="2400">
                <a:solidFill>
                  <a:srgbClr val="0000CA"/>
                </a:solidFill>
                <a:latin typeface="メイリオ" panose="020B0604030504040204" pitchFamily="50" charset="-128"/>
                <a:ea typeface="メイリオ" panose="020B0604030504040204" pitchFamily="50" charset="-128"/>
                <a:cs typeface="+mj-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游ゴシック Light" panose="020B0300000000000000" pitchFamily="50" charset="-128"/>
                <a:ea typeface="游ゴシック Light" panose="020B03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900" kern="1200">
                <a:solidFill>
                  <a:schemeClr val="tx1"/>
                </a:solidFill>
                <a:latin typeface="游ゴシック Light" panose="020B0300000000000000" pitchFamily="50" charset="-128"/>
                <a:ea typeface="游ゴシック Light" panose="020B03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dirty="0"/>
              <a:t>Release item No.1</a:t>
            </a:r>
            <a:endParaRPr lang="ja-JP" altLang="en-US" dirty="0"/>
          </a:p>
        </p:txBody>
      </p:sp>
      <p:sp>
        <p:nvSpPr>
          <p:cNvPr id="8" name="テキスト ボックス 7">
            <a:extLst>
              <a:ext uri="{FF2B5EF4-FFF2-40B4-BE49-F238E27FC236}">
                <a16:creationId xmlns:a16="http://schemas.microsoft.com/office/drawing/2014/main" id="{B43D0241-8356-C244-48B6-15458993E3CD}"/>
              </a:ext>
            </a:extLst>
          </p:cNvPr>
          <p:cNvSpPr txBox="1"/>
          <p:nvPr/>
        </p:nvSpPr>
        <p:spPr>
          <a:xfrm>
            <a:off x="261551" y="838201"/>
            <a:ext cx="11616940" cy="954107"/>
          </a:xfrm>
          <a:prstGeom prst="rect">
            <a:avLst/>
          </a:prstGeom>
          <a:noFill/>
        </p:spPr>
        <p:txBody>
          <a:bodyPr wrap="square" lIns="91440" tIns="45720" rIns="91440" bIns="45720" anchor="t">
            <a:spAutoFit/>
          </a:bodyPr>
          <a:lstStyle/>
          <a:p>
            <a:r>
              <a:rPr lang="en-US" altLang="ja-JP" sz="1400" u="sng" dirty="0">
                <a:solidFill>
                  <a:srgbClr val="1D1C1D"/>
                </a:solidFill>
                <a:latin typeface="Meiryo" panose="020B0604030504040204" pitchFamily="34" charset="-128"/>
                <a:ea typeface="Meiryo" panose="020B0604030504040204" pitchFamily="34" charset="-128"/>
              </a:rPr>
              <a:t>No.1</a:t>
            </a:r>
          </a:p>
          <a:p>
            <a:pPr defTabSz="914400">
              <a:defRPr/>
            </a:pPr>
            <a:r>
              <a:rPr kumimoji="1" lang="en-US" altLang="ja-JP" sz="1400" dirty="0">
                <a:latin typeface="Meiryo"/>
                <a:ea typeface="Meiryo"/>
              </a:rPr>
              <a:t>LAS files created in the format of a geographic coordinate system can now be viewed.</a:t>
            </a:r>
            <a:endParaRPr kumimoji="1" lang="en-US" altLang="ja-JP" sz="1400" b="0" dirty="0">
              <a:latin typeface="Meiryo"/>
              <a:ea typeface="Meiryo"/>
            </a:endParaRPr>
          </a:p>
          <a:p>
            <a:pPr lvl="0" defTabSz="914400">
              <a:defRPr/>
            </a:pPr>
            <a:r>
              <a:rPr kumimoji="1" lang="en-US" altLang="ja-JP" sz="1400" dirty="0">
                <a:latin typeface="Meiryo"/>
                <a:ea typeface="Meiryo"/>
              </a:rPr>
              <a:t>When displaying the point cloud, a coordinate system conversion modal will be displayed, so please select the appropriate coordinate system and vertical reference from there.</a:t>
            </a:r>
            <a:endParaRPr kumimoji="1" lang="en-US" altLang="ja-JP" sz="1400" b="0" dirty="0">
              <a:solidFill>
                <a:schemeClr val="tx1"/>
              </a:solidFill>
              <a:latin typeface="Meiryo"/>
              <a:ea typeface="Meiryo"/>
            </a:endParaRPr>
          </a:p>
        </p:txBody>
      </p:sp>
      <p:sp>
        <p:nvSpPr>
          <p:cNvPr id="2" name="吹き出し: 四角形 1">
            <a:extLst>
              <a:ext uri="{FF2B5EF4-FFF2-40B4-BE49-F238E27FC236}">
                <a16:creationId xmlns:a16="http://schemas.microsoft.com/office/drawing/2014/main" id="{9ED07F88-2533-5719-1F31-661EB58914A9}"/>
              </a:ext>
            </a:extLst>
          </p:cNvPr>
          <p:cNvSpPr/>
          <p:nvPr/>
        </p:nvSpPr>
        <p:spPr>
          <a:xfrm>
            <a:off x="3603865" y="5612171"/>
            <a:ext cx="4002474" cy="1035968"/>
          </a:xfrm>
          <a:prstGeom prst="wedgeRectCallout">
            <a:avLst>
              <a:gd name="adj1" fmla="val 17736"/>
              <a:gd name="adj2" fmla="val -69650"/>
            </a:avLst>
          </a:prstGeom>
          <a:ln w="25400">
            <a:solidFill>
              <a:srgbClr val="FF0000"/>
            </a:solidFill>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r>
              <a:rPr kumimoji="1" lang="ja-JP" altLang="en-US" sz="1100" b="1" u="sng" dirty="0">
                <a:latin typeface="メイリオ" panose="020B0604030504040204" pitchFamily="50" charset="-128"/>
                <a:ea typeface="メイリオ" panose="020B0604030504040204" pitchFamily="50" charset="-128"/>
              </a:rPr>
              <a:t>・</a:t>
            </a:r>
            <a:r>
              <a:rPr kumimoji="1" lang="en-US" altLang="ja-JP" sz="1100" b="1" u="sng" dirty="0">
                <a:latin typeface="メイリオ" panose="020B0604030504040204" pitchFamily="50" charset="-128"/>
                <a:ea typeface="メイリオ" panose="020B0604030504040204" pitchFamily="50" charset="-128"/>
              </a:rPr>
              <a:t>Select button</a:t>
            </a:r>
          </a:p>
          <a:p>
            <a:r>
              <a:rPr kumimoji="1" lang="en-US" altLang="ja-JP" sz="1100" dirty="0">
                <a:latin typeface="メイリオ"/>
                <a:ea typeface="メイリオ"/>
              </a:rPr>
              <a:t>The transformation of the coordinate system will begin by selecting the appropriate coordinate system and perpendicular origin for the LAS file in the geographic coordinate system that you want to open.</a:t>
            </a:r>
            <a:endParaRPr kumimoji="1" lang="en-US" altLang="ja-JP" sz="1100" dirty="0">
              <a:latin typeface="メイリオ" panose="020B0604030504040204" pitchFamily="50" charset="-128"/>
              <a:ea typeface="メイリオ" panose="020B0604030504040204" pitchFamily="50" charset="-128"/>
            </a:endParaRPr>
          </a:p>
        </p:txBody>
      </p:sp>
      <p:sp>
        <p:nvSpPr>
          <p:cNvPr id="15" name="吹き出し: 四角形 14">
            <a:extLst>
              <a:ext uri="{FF2B5EF4-FFF2-40B4-BE49-F238E27FC236}">
                <a16:creationId xmlns:a16="http://schemas.microsoft.com/office/drawing/2014/main" id="{BAD96114-4283-D158-F862-F12D32192273}"/>
              </a:ext>
            </a:extLst>
          </p:cNvPr>
          <p:cNvSpPr/>
          <p:nvPr/>
        </p:nvSpPr>
        <p:spPr>
          <a:xfrm>
            <a:off x="6276512" y="3123677"/>
            <a:ext cx="4907240" cy="1077330"/>
          </a:xfrm>
          <a:prstGeom prst="wedgeRectCallout">
            <a:avLst>
              <a:gd name="adj1" fmla="val -65858"/>
              <a:gd name="adj2" fmla="val 18995"/>
            </a:avLst>
          </a:prstGeom>
          <a:ln w="25400">
            <a:solidFill>
              <a:srgbClr val="FFC000"/>
            </a:solidFill>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r>
              <a:rPr kumimoji="1" lang="en-US" altLang="ja-JP" sz="1100" b="1" u="sng" dirty="0">
                <a:latin typeface="メイリオ" panose="020B0604030504040204" pitchFamily="50" charset="-128"/>
                <a:ea typeface="メイリオ" panose="020B0604030504040204" pitchFamily="50" charset="-128"/>
              </a:rPr>
              <a:t>- Radio button “do not transform coordinate system”</a:t>
            </a:r>
            <a:endParaRPr lang="en-US" altLang="ja-JP" sz="1100" dirty="0">
              <a:latin typeface="メイリオ"/>
              <a:ea typeface="メイリオ"/>
            </a:endParaRPr>
          </a:p>
          <a:p>
            <a:r>
              <a:rPr lang="en-US" altLang="ja-JP" sz="1100" dirty="0">
                <a:latin typeface="メイリオ"/>
                <a:ea typeface="メイリオ"/>
              </a:rPr>
              <a:t>If you want to display the coordinate system without transforming it, select this one.
* Even point cloud data that does not require coordinate system transformation may have this modal</a:t>
            </a:r>
            <a:endParaRPr lang="ja-JP" altLang="en-US" sz="1100" dirty="0">
              <a:latin typeface="メイリオ"/>
              <a:ea typeface="メイリオ"/>
            </a:endParaRPr>
          </a:p>
        </p:txBody>
      </p:sp>
      <p:pic>
        <p:nvPicPr>
          <p:cNvPr id="7" name="図 6">
            <a:extLst>
              <a:ext uri="{FF2B5EF4-FFF2-40B4-BE49-F238E27FC236}">
                <a16:creationId xmlns:a16="http://schemas.microsoft.com/office/drawing/2014/main" id="{6D233CF8-4D55-EE61-33E3-B035D9D709B9}"/>
              </a:ext>
            </a:extLst>
          </p:cNvPr>
          <p:cNvPicPr>
            <a:picLocks noChangeAspect="1"/>
          </p:cNvPicPr>
          <p:nvPr/>
        </p:nvPicPr>
        <p:blipFill>
          <a:blip r:embed="rId3"/>
          <a:stretch>
            <a:fillRect/>
          </a:stretch>
        </p:blipFill>
        <p:spPr>
          <a:xfrm>
            <a:off x="7506082" y="4395279"/>
            <a:ext cx="3315163" cy="106694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8" name="吹き出し: 四角形 17">
            <a:extLst>
              <a:ext uri="{FF2B5EF4-FFF2-40B4-BE49-F238E27FC236}">
                <a16:creationId xmlns:a16="http://schemas.microsoft.com/office/drawing/2014/main" id="{68591E4D-3832-4D86-AF40-87FE3FE5A82C}"/>
              </a:ext>
            </a:extLst>
          </p:cNvPr>
          <p:cNvSpPr/>
          <p:nvPr/>
        </p:nvSpPr>
        <p:spPr>
          <a:xfrm>
            <a:off x="8282397" y="5462228"/>
            <a:ext cx="3596375" cy="1159708"/>
          </a:xfrm>
          <a:prstGeom prst="wedgeRectCallout">
            <a:avLst>
              <a:gd name="adj1" fmla="val 5322"/>
              <a:gd name="adj2" fmla="val -80211"/>
            </a:avLst>
          </a:prstGeom>
          <a:ln w="25400">
            <a:solidFill>
              <a:srgbClr val="FF0000"/>
            </a:solidFill>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171450" indent="-171450">
              <a:buFontTx/>
              <a:buChar char="-"/>
            </a:pPr>
            <a:r>
              <a:rPr kumimoji="1" lang="en-US" altLang="ja-JP" sz="1100" b="1" u="sng" dirty="0">
                <a:latin typeface="メイリオ" panose="020B0604030504040204" pitchFamily="50" charset="-128"/>
                <a:ea typeface="メイリオ" panose="020B0604030504040204" pitchFamily="50" charset="-128"/>
              </a:rPr>
              <a:t>Refresh button</a:t>
            </a:r>
          </a:p>
          <a:p>
            <a:r>
              <a:rPr kumimoji="1" lang="en-US" altLang="ja-JP" sz="1100" dirty="0">
                <a:latin typeface="メイリオ"/>
                <a:ea typeface="メイリオ"/>
              </a:rPr>
              <a:t>If you have performed a coordinate system transformation, you will have to wait a few moments and a button will appear in the viewport to refresh. After refreshing the viewport, you can view the point cloud.</a:t>
            </a:r>
          </a:p>
        </p:txBody>
      </p:sp>
    </p:spTree>
    <p:extLst>
      <p:ext uri="{BB962C8B-B14F-4D97-AF65-F5344CB8AC3E}">
        <p14:creationId xmlns:p14="http://schemas.microsoft.com/office/powerpoint/2010/main" val="262408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2BAA9B5C-614D-D641-2956-E8D51DF5A048}"/>
              </a:ext>
            </a:extLst>
          </p:cNvPr>
          <p:cNvPicPr>
            <a:picLocks noChangeAspect="1"/>
          </p:cNvPicPr>
          <p:nvPr/>
        </p:nvPicPr>
        <p:blipFill>
          <a:blip r:embed="rId2"/>
          <a:stretch>
            <a:fillRect/>
          </a:stretch>
        </p:blipFill>
        <p:spPr>
          <a:xfrm>
            <a:off x="350302" y="1862267"/>
            <a:ext cx="3924848" cy="2543530"/>
          </a:xfrm>
          <a:prstGeom prst="rect">
            <a:avLst/>
          </a:prstGeom>
          <a:ln>
            <a:solidFill>
              <a:schemeClr val="tx1">
                <a:lumMod val="50000"/>
                <a:lumOff val="50000"/>
              </a:schemeClr>
            </a:solidFill>
          </a:ln>
        </p:spPr>
      </p:pic>
      <p:sp>
        <p:nvSpPr>
          <p:cNvPr id="6" name="テキスト プレースホルダー 1">
            <a:extLst>
              <a:ext uri="{FF2B5EF4-FFF2-40B4-BE49-F238E27FC236}">
                <a16:creationId xmlns:a16="http://schemas.microsoft.com/office/drawing/2014/main" id="{4763D912-846E-CD53-5422-50BC852B1DE7}"/>
              </a:ext>
            </a:extLst>
          </p:cNvPr>
          <p:cNvSpPr txBox="1">
            <a:spLocks/>
          </p:cNvSpPr>
          <p:nvPr/>
        </p:nvSpPr>
        <p:spPr>
          <a:xfrm>
            <a:off x="2412879" y="181587"/>
            <a:ext cx="8734926" cy="388031"/>
          </a:xfrm>
          <a:prstGeom prst="rect">
            <a:avLst/>
          </a:prstGeom>
        </p:spPr>
        <p:txBody>
          <a:bodyPr lIns="91440" tIns="45720" rIns="91440" bIns="45720" anchor="t"/>
          <a:lstStyle>
            <a:lvl1pPr defTabSz="914400">
              <a:lnSpc>
                <a:spcPct val="90000"/>
              </a:lnSpc>
              <a:spcBef>
                <a:spcPct val="0"/>
              </a:spcBef>
              <a:buNone/>
              <a:defRPr kumimoji="1" sz="2400">
                <a:solidFill>
                  <a:srgbClr val="0000CA"/>
                </a:solidFill>
                <a:latin typeface="メイリオ" panose="020B0604030504040204" pitchFamily="50" charset="-128"/>
                <a:ea typeface="メイリオ" panose="020B0604030504040204" pitchFamily="50" charset="-128"/>
                <a:cs typeface="+mj-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游ゴシック Light" panose="020B0300000000000000" pitchFamily="50" charset="-128"/>
                <a:ea typeface="游ゴシック Light" panose="020B03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900" kern="1200">
                <a:solidFill>
                  <a:schemeClr val="tx1"/>
                </a:solidFill>
                <a:latin typeface="游ゴシック Light" panose="020B0300000000000000" pitchFamily="50" charset="-128"/>
                <a:ea typeface="游ゴシック Light" panose="020B03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dirty="0"/>
              <a:t>Release item No.2</a:t>
            </a:r>
            <a:endParaRPr lang="ja-JP" altLang="en-US" dirty="0"/>
          </a:p>
        </p:txBody>
      </p:sp>
      <p:sp>
        <p:nvSpPr>
          <p:cNvPr id="8" name="テキスト ボックス 7">
            <a:extLst>
              <a:ext uri="{FF2B5EF4-FFF2-40B4-BE49-F238E27FC236}">
                <a16:creationId xmlns:a16="http://schemas.microsoft.com/office/drawing/2014/main" id="{B43D0241-8356-C244-48B6-15458993E3CD}"/>
              </a:ext>
            </a:extLst>
          </p:cNvPr>
          <p:cNvSpPr txBox="1"/>
          <p:nvPr/>
        </p:nvSpPr>
        <p:spPr>
          <a:xfrm>
            <a:off x="261551" y="838201"/>
            <a:ext cx="11616940" cy="523220"/>
          </a:xfrm>
          <a:prstGeom prst="rect">
            <a:avLst/>
          </a:prstGeom>
          <a:noFill/>
        </p:spPr>
        <p:txBody>
          <a:bodyPr wrap="square" lIns="91440" tIns="45720" rIns="91440" bIns="45720" anchor="t">
            <a:spAutoFit/>
          </a:bodyPr>
          <a:lstStyle/>
          <a:p>
            <a:r>
              <a:rPr lang="en-US" altLang="ja-JP" sz="1400" u="sng" dirty="0">
                <a:solidFill>
                  <a:srgbClr val="1D1C1D"/>
                </a:solidFill>
                <a:latin typeface="Meiryo" panose="020B0604030504040204" pitchFamily="34" charset="-128"/>
                <a:ea typeface="Meiryo" panose="020B0604030504040204" pitchFamily="34" charset="-128"/>
              </a:rPr>
              <a:t>No.2</a:t>
            </a:r>
          </a:p>
          <a:p>
            <a:r>
              <a:rPr kumimoji="1" lang="en-US" altLang="ja-JP" sz="1400" dirty="0">
                <a:latin typeface="Meiryo"/>
                <a:ea typeface="Meiryo"/>
              </a:rPr>
              <a:t>Even when viewing a point cloud in the viewport, you can now transform the coordinate system.</a:t>
            </a:r>
            <a:endParaRPr kumimoji="1" lang="en-US" altLang="ja-JP" sz="1400" b="0" dirty="0">
              <a:latin typeface="Meiryo"/>
              <a:ea typeface="Meiryo"/>
            </a:endParaRPr>
          </a:p>
        </p:txBody>
      </p:sp>
      <p:sp>
        <p:nvSpPr>
          <p:cNvPr id="15" name="吹き出し: 四角形 14">
            <a:extLst>
              <a:ext uri="{FF2B5EF4-FFF2-40B4-BE49-F238E27FC236}">
                <a16:creationId xmlns:a16="http://schemas.microsoft.com/office/drawing/2014/main" id="{D9B98599-0BDC-EBBB-6120-05F14267A3E5}"/>
              </a:ext>
            </a:extLst>
          </p:cNvPr>
          <p:cNvSpPr/>
          <p:nvPr/>
        </p:nvSpPr>
        <p:spPr>
          <a:xfrm>
            <a:off x="2043128" y="4517474"/>
            <a:ext cx="3106797" cy="778338"/>
          </a:xfrm>
          <a:prstGeom prst="wedgeRectCallout">
            <a:avLst>
              <a:gd name="adj1" fmla="val -26230"/>
              <a:gd name="adj2" fmla="val -83076"/>
            </a:avLst>
          </a:prstGeom>
          <a:ln w="254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marL="171450" indent="-171450">
              <a:buFontTx/>
              <a:buChar char="-"/>
            </a:pPr>
            <a:r>
              <a:rPr kumimoji="1" lang="en-US" altLang="ja-JP" sz="1100" b="1" u="sng" dirty="0">
                <a:latin typeface="メイリオ" panose="020B0604030504040204" pitchFamily="50" charset="-128"/>
                <a:ea typeface="メイリオ" panose="020B0604030504040204" pitchFamily="50" charset="-128"/>
              </a:rPr>
              <a:t>Coordinate transformation button</a:t>
            </a:r>
          </a:p>
          <a:p>
            <a:pPr marL="171450" indent="-171450">
              <a:buFontTx/>
              <a:buChar char="-"/>
            </a:pPr>
            <a:r>
              <a:rPr kumimoji="1" lang="en-US" altLang="ja-JP" sz="1100" dirty="0">
                <a:latin typeface="メイリオ" panose="020B0604030504040204" pitchFamily="50" charset="-128"/>
                <a:ea typeface="メイリオ" panose="020B0604030504040204" pitchFamily="50" charset="-128"/>
              </a:rPr>
              <a:t>By pressing here, the right coordinate system transformation modal will be displayed</a:t>
            </a:r>
          </a:p>
        </p:txBody>
      </p:sp>
      <p:pic>
        <p:nvPicPr>
          <p:cNvPr id="9" name="図 8">
            <a:extLst>
              <a:ext uri="{FF2B5EF4-FFF2-40B4-BE49-F238E27FC236}">
                <a16:creationId xmlns:a16="http://schemas.microsoft.com/office/drawing/2014/main" id="{707998E5-D836-DB1C-31C1-FAC690515C88}"/>
              </a:ext>
            </a:extLst>
          </p:cNvPr>
          <p:cNvPicPr>
            <a:picLocks noChangeAspect="1"/>
          </p:cNvPicPr>
          <p:nvPr/>
        </p:nvPicPr>
        <p:blipFill>
          <a:blip r:embed="rId3"/>
          <a:stretch>
            <a:fillRect/>
          </a:stretch>
        </p:blipFill>
        <p:spPr>
          <a:xfrm>
            <a:off x="6706963" y="1686539"/>
            <a:ext cx="4677428" cy="3962953"/>
          </a:xfrm>
          <a:prstGeom prst="rect">
            <a:avLst/>
          </a:prstGeom>
        </p:spPr>
      </p:pic>
      <p:sp>
        <p:nvSpPr>
          <p:cNvPr id="16" name="吹き出し: 四角形 15">
            <a:extLst>
              <a:ext uri="{FF2B5EF4-FFF2-40B4-BE49-F238E27FC236}">
                <a16:creationId xmlns:a16="http://schemas.microsoft.com/office/drawing/2014/main" id="{A340E3B4-7C0B-C37F-0D36-62E2FC5C346B}"/>
              </a:ext>
            </a:extLst>
          </p:cNvPr>
          <p:cNvSpPr/>
          <p:nvPr/>
        </p:nvSpPr>
        <p:spPr>
          <a:xfrm>
            <a:off x="5642851" y="5155237"/>
            <a:ext cx="3065663" cy="791542"/>
          </a:xfrm>
          <a:prstGeom prst="wedgeRectCallout">
            <a:avLst>
              <a:gd name="adj1" fmla="val 53390"/>
              <a:gd name="adj2" fmla="val -27746"/>
            </a:avLst>
          </a:prstGeom>
          <a:ln w="25400">
            <a:solidFill>
              <a:srgbClr val="FFC000"/>
            </a:solidFill>
          </a:ln>
        </p:spPr>
        <p:style>
          <a:lnRef idx="2">
            <a:schemeClr val="accent2"/>
          </a:lnRef>
          <a:fillRef idx="1">
            <a:schemeClr val="lt1"/>
          </a:fillRef>
          <a:effectRef idx="0">
            <a:schemeClr val="accent2"/>
          </a:effectRef>
          <a:fontRef idx="minor">
            <a:schemeClr val="dk1"/>
          </a:fontRef>
        </p:style>
        <p:txBody>
          <a:bodyPr rtlCol="0" anchor="ctr"/>
          <a:lstStyle/>
          <a:p>
            <a:pPr marL="171450" indent="-171450">
              <a:buFontTx/>
              <a:buChar char="-"/>
            </a:pPr>
            <a:r>
              <a:rPr kumimoji="1" lang="en-US" altLang="ja-JP" sz="1100" b="1" u="sng" dirty="0">
                <a:latin typeface="メイリオ" panose="020B0604030504040204" pitchFamily="50" charset="-128"/>
                <a:ea typeface="メイリオ" panose="020B0604030504040204" pitchFamily="50" charset="-128"/>
              </a:rPr>
              <a:t>Coordinate transformation modal</a:t>
            </a:r>
          </a:p>
          <a:p>
            <a:pPr marL="171450" indent="-171450">
              <a:buFontTx/>
              <a:buChar char="-"/>
            </a:pPr>
            <a:r>
              <a:rPr kumimoji="1" lang="en-US" altLang="ja-JP" sz="1100" dirty="0">
                <a:latin typeface="メイリオ" panose="020B0604030504040204" pitchFamily="50" charset="-128"/>
                <a:ea typeface="メイリオ" panose="020B0604030504040204" pitchFamily="50" charset="-128"/>
              </a:rPr>
              <a:t>The same procedure as item No. 1 on the previous page can be used to transform the coordinate system</a:t>
            </a:r>
          </a:p>
        </p:txBody>
      </p:sp>
    </p:spTree>
    <p:extLst>
      <p:ext uri="{BB962C8B-B14F-4D97-AF65-F5344CB8AC3E}">
        <p14:creationId xmlns:p14="http://schemas.microsoft.com/office/powerpoint/2010/main" val="2021958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A8A0DC60-CB39-0F4C-B7BB-D68C7BF77B62}"/>
              </a:ext>
            </a:extLst>
          </p:cNvPr>
          <p:cNvSpPr>
            <a:spLocks noGrp="1"/>
          </p:cNvSpPr>
          <p:nvPr>
            <p:ph type="body" sz="quarter" idx="31"/>
          </p:nvPr>
        </p:nvSpPr>
        <p:spPr/>
        <p:txBody>
          <a:bodyPr/>
          <a:lstStyle/>
          <a:p>
            <a:r>
              <a:rPr kumimoji="1" lang="en-US" altLang="ja-JP" sz="2000" dirty="0"/>
              <a:t>EOF</a:t>
            </a:r>
            <a:endParaRPr kumimoji="1" lang="ja-JP" altLang="en-US" sz="2000" dirty="0"/>
          </a:p>
        </p:txBody>
      </p:sp>
    </p:spTree>
    <p:extLst>
      <p:ext uri="{BB962C8B-B14F-4D97-AF65-F5344CB8AC3E}">
        <p14:creationId xmlns:p14="http://schemas.microsoft.com/office/powerpoint/2010/main" val="2939577628"/>
      </p:ext>
    </p:extLst>
  </p:cSld>
  <p:clrMapOvr>
    <a:masterClrMapping/>
  </p:clrMapOvr>
</p:sld>
</file>

<file path=ppt/theme/theme1.xml><?xml version="1.0" encoding="utf-8"?>
<a:theme xmlns:a="http://schemas.openxmlformats.org/drawingml/2006/main" name="表紙">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インデックス">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コンテンツ扉">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説明ページ">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A9CACE2D0A15D4A8F5B8EC7AF0030DF" ma:contentTypeVersion="4" ma:contentTypeDescription="新しいドキュメントを作成します。" ma:contentTypeScope="" ma:versionID="dd66d4c482161b7815af5e58f6f093f4">
  <xsd:schema xmlns:xsd="http://www.w3.org/2001/XMLSchema" xmlns:xs="http://www.w3.org/2001/XMLSchema" xmlns:p="http://schemas.microsoft.com/office/2006/metadata/properties" xmlns:ns2="14709c19-9c82-470d-adf9-0ceaa0eaf064" xmlns:ns3="5c59ce6f-7969-4c40-915a-6ad9578fe078" targetNamespace="http://schemas.microsoft.com/office/2006/metadata/properties" ma:root="true" ma:fieldsID="0bfda79ddbc947637978a419ed205f55" ns2:_="" ns3:_="">
    <xsd:import namespace="14709c19-9c82-470d-adf9-0ceaa0eaf064"/>
    <xsd:import namespace="5c59ce6f-7969-4c40-915a-6ad9578fe0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709c19-9c82-470d-adf9-0ceaa0eaf0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59ce6f-7969-4c40-915a-6ad9578fe078"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F20F481-E198-416A-84A7-0B1B2644A2E8}">
  <ds:schemaRefs>
    <ds:schemaRef ds:uri="http://schemas.microsoft.com/sharepoint/v3/contenttype/forms"/>
  </ds:schemaRefs>
</ds:datastoreItem>
</file>

<file path=customXml/itemProps2.xml><?xml version="1.0" encoding="utf-8"?>
<ds:datastoreItem xmlns:ds="http://schemas.openxmlformats.org/officeDocument/2006/customXml" ds:itemID="{6313DF13-DBC6-40C2-8E3B-21F00D5A61C8}">
  <ds:schemaRefs>
    <ds:schemaRef ds:uri="14709c19-9c82-470d-adf9-0ceaa0eaf064"/>
    <ds:schemaRef ds:uri="5c59ce6f-7969-4c40-915a-6ad9578fe07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21EF08D-F8DA-4975-B7B2-B9EB78E5EC19}">
  <ds:schemaRefs>
    <ds:schemaRef ds:uri="http://www.w3.org/XML/1998/namespace"/>
    <ds:schemaRef ds:uri="http://purl.org/dc/dcmitype/"/>
    <ds:schemaRef ds:uri="http://schemas.microsoft.com/office/2006/documentManagement/types"/>
    <ds:schemaRef ds:uri="http://purl.org/dc/elements/1.1/"/>
    <ds:schemaRef ds:uri="5c59ce6f-7969-4c40-915a-6ad9578fe078"/>
    <ds:schemaRef ds:uri="14709c19-9c82-470d-adf9-0ceaa0eaf064"/>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35162</TotalTime>
  <Words>356</Words>
  <Application>Microsoft Office PowerPoint</Application>
  <PresentationFormat>ワイド画面</PresentationFormat>
  <Paragraphs>36</Paragraphs>
  <Slides>5</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4</vt:i4>
      </vt:variant>
      <vt:variant>
        <vt:lpstr>スライド タイトル</vt:lpstr>
      </vt:variant>
      <vt:variant>
        <vt:i4>5</vt:i4>
      </vt:variant>
    </vt:vector>
  </HeadingPairs>
  <TitlesOfParts>
    <vt:vector size="17" baseType="lpstr">
      <vt:lpstr>Meiryo UI</vt:lpstr>
      <vt:lpstr>メイリオ</vt:lpstr>
      <vt:lpstr>メイリオ</vt:lpstr>
      <vt:lpstr>小塚ゴシック Pr6N B</vt:lpstr>
      <vt:lpstr>游ゴシック Light</vt:lpstr>
      <vt:lpstr>游ゴシック Medium</vt:lpstr>
      <vt:lpstr>Arial</vt:lpstr>
      <vt:lpstr>Lucida Sans Unicode</vt:lpstr>
      <vt:lpstr>表紙</vt:lpstr>
      <vt:lpstr>インデックス</vt:lpstr>
      <vt:lpstr>コンテンツ扉</vt:lpstr>
      <vt:lpstr>説明ページ</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学</dc:creator>
  <cp:lastModifiedBy>Hirata, Kotatsu / 平田　弘達</cp:lastModifiedBy>
  <cp:revision>1706</cp:revision>
  <dcterms:created xsi:type="dcterms:W3CDTF">2021-03-26T09:54:52Z</dcterms:created>
  <dcterms:modified xsi:type="dcterms:W3CDTF">2024-10-24T05:23:56Z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0x0101002A9CACE2D0A15D4A8F5B8EC7AF0030DF</vt:lpwstr>
  </property>
</Properties>
</file>