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2146847937" r:id="rId9"/>
    <p:sldId id="2146847955" r:id="rId10"/>
    <p:sldId id="2146847956" r:id="rId11"/>
    <p:sldId id="30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FF00"/>
    <a:srgbClr val="0000FF"/>
    <a:srgbClr val="FF66FF"/>
    <a:srgbClr val="00FFFF"/>
    <a:srgbClr val="FF99FF"/>
    <a:srgbClr val="FF0066"/>
    <a:srgbClr val="0000DA"/>
    <a:srgbClr val="107C4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D0F8EC-FB6D-44D4-BCF1-89FBE0D83F77}" v="110" dt="2024-10-24T00:40:50.49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0" autoAdjust="0"/>
    <p:restoredTop sz="94660"/>
  </p:normalViewPr>
  <p:slideViewPr>
    <p:cSldViewPr snapToGrid="0">
      <p:cViewPr varScale="1">
        <p:scale>
          <a:sx n="102" d="100"/>
          <a:sy n="102" d="100"/>
        </p:scale>
        <p:origin x="96" y="226"/>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3.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中野 勝仁_21150" userId="b6a02f5d-4509-4b11-a081-bb6b553f649e" providerId="ADAL" clId="{569EEAAD-8226-45DF-A3F3-39C21405F666}"/>
    <pc:docChg chg="undo custSel addSld delSld modSld">
      <pc:chgData name="中野 勝仁_21150" userId="b6a02f5d-4509-4b11-a081-bb6b553f649e" providerId="ADAL" clId="{569EEAAD-8226-45DF-A3F3-39C21405F666}" dt="2024-07-16T10:20:35.756" v="604"/>
      <pc:docMkLst>
        <pc:docMk/>
      </pc:docMkLst>
      <pc:sldChg chg="modSp mod">
        <pc:chgData name="中野 勝仁_21150" userId="b6a02f5d-4509-4b11-a081-bb6b553f649e" providerId="ADAL" clId="{569EEAAD-8226-45DF-A3F3-39C21405F666}" dt="2024-07-11T04:07:03.380" v="7"/>
        <pc:sldMkLst>
          <pc:docMk/>
          <pc:sldMk cId="3840699567" sldId="303"/>
        </pc:sldMkLst>
        <pc:spChg chg="mod">
          <ac:chgData name="中野 勝仁_21150" userId="b6a02f5d-4509-4b11-a081-bb6b553f649e" providerId="ADAL" clId="{569EEAAD-8226-45DF-A3F3-39C21405F666}" dt="2024-07-11T04:07:03.380" v="7"/>
          <ac:spMkLst>
            <pc:docMk/>
            <pc:sldMk cId="3840699567" sldId="303"/>
            <ac:spMk id="3" creationId="{530A82E1-8E0D-434A-9DF4-7C2ABD1A07A1}"/>
          </ac:spMkLst>
        </pc:spChg>
      </pc:sldChg>
      <pc:sldChg chg="del">
        <pc:chgData name="中野 勝仁_21150" userId="b6a02f5d-4509-4b11-a081-bb6b553f649e" providerId="ADAL" clId="{569EEAAD-8226-45DF-A3F3-39C21405F666}" dt="2024-07-11T05:15:43.332" v="8" actId="2696"/>
        <pc:sldMkLst>
          <pc:docMk/>
          <pc:sldMk cId="2820569117" sldId="2146847927"/>
        </pc:sldMkLst>
      </pc:sldChg>
      <pc:sldChg chg="del">
        <pc:chgData name="中野 勝仁_21150" userId="b6a02f5d-4509-4b11-a081-bb6b553f649e" providerId="ADAL" clId="{569EEAAD-8226-45DF-A3F3-39C21405F666}" dt="2024-07-16T09:19:23.975" v="173" actId="2696"/>
        <pc:sldMkLst>
          <pc:docMk/>
          <pc:sldMk cId="4117217814" sldId="2146847933"/>
        </pc:sldMkLst>
      </pc:sldChg>
      <pc:sldChg chg="del">
        <pc:chgData name="中野 勝仁_21150" userId="b6a02f5d-4509-4b11-a081-bb6b553f649e" providerId="ADAL" clId="{569EEAAD-8226-45DF-A3F3-39C21405F666}" dt="2024-07-11T05:24:45.074" v="11" actId="2696"/>
        <pc:sldMkLst>
          <pc:docMk/>
          <pc:sldMk cId="1089676698" sldId="2146847934"/>
        </pc:sldMkLst>
      </pc:sldChg>
      <pc:sldChg chg="del">
        <pc:chgData name="中野 勝仁_21150" userId="b6a02f5d-4509-4b11-a081-bb6b553f649e" providerId="ADAL" clId="{569EEAAD-8226-45DF-A3F3-39C21405F666}" dt="2024-07-11T05:24:42.172" v="10" actId="2696"/>
        <pc:sldMkLst>
          <pc:docMk/>
          <pc:sldMk cId="1664488656" sldId="2146847935"/>
        </pc:sldMkLst>
      </pc:sldChg>
      <pc:sldChg chg="del">
        <pc:chgData name="中野 勝仁_21150" userId="b6a02f5d-4509-4b11-a081-bb6b553f649e" providerId="ADAL" clId="{569EEAAD-8226-45DF-A3F3-39C21405F666}" dt="2024-07-11T05:20:58.438" v="9" actId="2696"/>
        <pc:sldMkLst>
          <pc:docMk/>
          <pc:sldMk cId="2417580472" sldId="2146847936"/>
        </pc:sldMkLst>
      </pc:sldChg>
      <pc:sldChg chg="modSp mod">
        <pc:chgData name="中野 勝仁_21150" userId="b6a02f5d-4509-4b11-a081-bb6b553f649e" providerId="ADAL" clId="{569EEAAD-8226-45DF-A3F3-39C21405F666}" dt="2024-07-16T10:20:35.756" v="604"/>
        <pc:sldMkLst>
          <pc:docMk/>
          <pc:sldMk cId="3756007348" sldId="2146847937"/>
        </pc:sldMkLst>
        <pc:spChg chg="mod">
          <ac:chgData name="中野 勝仁_21150" userId="b6a02f5d-4509-4b11-a081-bb6b553f649e" providerId="ADAL" clId="{569EEAAD-8226-45DF-A3F3-39C21405F666}" dt="2024-07-16T10:20:35.756" v="604"/>
          <ac:spMkLst>
            <pc:docMk/>
            <pc:sldMk cId="3756007348" sldId="2146847937"/>
            <ac:spMk id="7" creationId="{DA2EA97B-3534-6584-B9B8-CE72B404E596}"/>
          </ac:spMkLst>
        </pc:spChg>
        <pc:graphicFrameChg chg="mod modGraphic">
          <ac:chgData name="中野 勝仁_21150" userId="b6a02f5d-4509-4b11-a081-bb6b553f649e" providerId="ADAL" clId="{569EEAAD-8226-45DF-A3F3-39C21405F666}" dt="2024-07-11T05:33:06.342" v="171"/>
          <ac:graphicFrameMkLst>
            <pc:docMk/>
            <pc:sldMk cId="3756007348" sldId="2146847937"/>
            <ac:graphicFrameMk id="10" creationId="{9A73FC9C-B293-01B3-E184-600FD61FAF68}"/>
          </ac:graphicFrameMkLst>
        </pc:graphicFrameChg>
      </pc:sldChg>
      <pc:sldChg chg="del">
        <pc:chgData name="中野 勝仁_21150" userId="b6a02f5d-4509-4b11-a081-bb6b553f649e" providerId="ADAL" clId="{569EEAAD-8226-45DF-A3F3-39C21405F666}" dt="2024-07-16T09:19:23.975" v="173" actId="2696"/>
        <pc:sldMkLst>
          <pc:docMk/>
          <pc:sldMk cId="1918841757" sldId="2146847938"/>
        </pc:sldMkLst>
      </pc:sldChg>
      <pc:sldChg chg="del">
        <pc:chgData name="中野 勝仁_21150" userId="b6a02f5d-4509-4b11-a081-bb6b553f649e" providerId="ADAL" clId="{569EEAAD-8226-45DF-A3F3-39C21405F666}" dt="2024-07-16T09:19:23.975" v="173" actId="2696"/>
        <pc:sldMkLst>
          <pc:docMk/>
          <pc:sldMk cId="1914240707" sldId="2146847939"/>
        </pc:sldMkLst>
      </pc:sldChg>
      <pc:sldChg chg="addSp delSp modSp mod">
        <pc:chgData name="中野 勝仁_21150" userId="b6a02f5d-4509-4b11-a081-bb6b553f649e" providerId="ADAL" clId="{569EEAAD-8226-45DF-A3F3-39C21405F666}" dt="2024-07-16T10:06:20.908" v="595" actId="14100"/>
        <pc:sldMkLst>
          <pc:docMk/>
          <pc:sldMk cId="2682380070" sldId="2146847940"/>
        </pc:sldMkLst>
        <pc:spChg chg="add del mod ord">
          <ac:chgData name="中野 勝仁_21150" userId="b6a02f5d-4509-4b11-a081-bb6b553f649e" providerId="ADAL" clId="{569EEAAD-8226-45DF-A3F3-39C21405F666}" dt="2024-07-16T10:06:20.908" v="595" actId="14100"/>
          <ac:spMkLst>
            <pc:docMk/>
            <pc:sldMk cId="2682380070" sldId="2146847940"/>
            <ac:spMk id="2" creationId="{9ED07F88-2533-5719-1F31-661EB58914A9}"/>
          </ac:spMkLst>
        </pc:spChg>
        <pc:spChg chg="mod">
          <ac:chgData name="中野 勝仁_21150" userId="b6a02f5d-4509-4b11-a081-bb6b553f649e" providerId="ADAL" clId="{569EEAAD-8226-45DF-A3F3-39C21405F666}" dt="2024-07-16T09:19:31.553" v="180"/>
          <ac:spMkLst>
            <pc:docMk/>
            <pc:sldMk cId="2682380070" sldId="2146847940"/>
            <ac:spMk id="6" creationId="{4763D912-846E-CD53-5422-50BC852B1DE7}"/>
          </ac:spMkLst>
        </pc:spChg>
        <pc:spChg chg="mod">
          <ac:chgData name="中野 勝仁_21150" userId="b6a02f5d-4509-4b11-a081-bb6b553f649e" providerId="ADAL" clId="{569EEAAD-8226-45DF-A3F3-39C21405F666}" dt="2024-07-16T09:20:03.044" v="215"/>
          <ac:spMkLst>
            <pc:docMk/>
            <pc:sldMk cId="2682380070" sldId="2146847940"/>
            <ac:spMk id="8" creationId="{B43D0241-8356-C244-48B6-15458993E3CD}"/>
          </ac:spMkLst>
        </pc:spChg>
        <pc:spChg chg="mod ord">
          <ac:chgData name="中野 勝仁_21150" userId="b6a02f5d-4509-4b11-a081-bb6b553f649e" providerId="ADAL" clId="{569EEAAD-8226-45DF-A3F3-39C21405F666}" dt="2024-07-16T09:53:59.197" v="243" actId="14100"/>
          <ac:spMkLst>
            <pc:docMk/>
            <pc:sldMk cId="2682380070" sldId="2146847940"/>
            <ac:spMk id="9" creationId="{28218399-ED8D-A403-023D-8AC8BEE2FDB0}"/>
          </ac:spMkLst>
        </pc:spChg>
        <pc:spChg chg="del">
          <ac:chgData name="中野 勝仁_21150" userId="b6a02f5d-4509-4b11-a081-bb6b553f649e" providerId="ADAL" clId="{569EEAAD-8226-45DF-A3F3-39C21405F666}" dt="2024-07-16T10:04:38.663" v="557" actId="478"/>
          <ac:spMkLst>
            <pc:docMk/>
            <pc:sldMk cId="2682380070" sldId="2146847940"/>
            <ac:spMk id="10" creationId="{B2E2E759-7E92-A0ED-9DC9-F56D4AB71E39}"/>
          </ac:spMkLst>
        </pc:spChg>
        <pc:spChg chg="del">
          <ac:chgData name="中野 勝仁_21150" userId="b6a02f5d-4509-4b11-a081-bb6b553f649e" providerId="ADAL" clId="{569EEAAD-8226-45DF-A3F3-39C21405F666}" dt="2024-07-16T10:04:45.815" v="559" actId="478"/>
          <ac:spMkLst>
            <pc:docMk/>
            <pc:sldMk cId="2682380070" sldId="2146847940"/>
            <ac:spMk id="13" creationId="{6050E32F-B659-E76E-BC00-FC55EB9A67FB}"/>
          </ac:spMkLst>
        </pc:spChg>
        <pc:picChg chg="add del mod">
          <ac:chgData name="中野 勝仁_21150" userId="b6a02f5d-4509-4b11-a081-bb6b553f649e" providerId="ADAL" clId="{569EEAAD-8226-45DF-A3F3-39C21405F666}" dt="2024-07-16T09:45:29.137" v="218" actId="478"/>
          <ac:picMkLst>
            <pc:docMk/>
            <pc:sldMk cId="2682380070" sldId="2146847940"/>
            <ac:picMk id="4" creationId="{945A40AF-DB26-7D6A-7DA7-FAB52BAA5259}"/>
          </ac:picMkLst>
        </pc:picChg>
        <pc:picChg chg="del">
          <ac:chgData name="中野 勝仁_21150" userId="b6a02f5d-4509-4b11-a081-bb6b553f649e" providerId="ADAL" clId="{569EEAAD-8226-45DF-A3F3-39C21405F666}" dt="2024-07-16T09:52:46.644" v="229" actId="478"/>
          <ac:picMkLst>
            <pc:docMk/>
            <pc:sldMk cId="2682380070" sldId="2146847940"/>
            <ac:picMk id="7" creationId="{F14ACEE4-FAC8-C3E2-45CA-275B2198C256}"/>
          </ac:picMkLst>
        </pc:picChg>
        <pc:picChg chg="add del mod">
          <ac:chgData name="中野 勝仁_21150" userId="b6a02f5d-4509-4b11-a081-bb6b553f649e" providerId="ADAL" clId="{569EEAAD-8226-45DF-A3F3-39C21405F666}" dt="2024-07-16T09:45:58.018" v="225" actId="478"/>
          <ac:picMkLst>
            <pc:docMk/>
            <pc:sldMk cId="2682380070" sldId="2146847940"/>
            <ac:picMk id="11" creationId="{506240C0-21E5-B57F-B047-A27E4D3D4580}"/>
          </ac:picMkLst>
        </pc:picChg>
        <pc:picChg chg="del">
          <ac:chgData name="中野 勝仁_21150" userId="b6a02f5d-4509-4b11-a081-bb6b553f649e" providerId="ADAL" clId="{569EEAAD-8226-45DF-A3F3-39C21405F666}" dt="2024-07-16T09:53:30.177" v="234" actId="478"/>
          <ac:picMkLst>
            <pc:docMk/>
            <pc:sldMk cId="2682380070" sldId="2146847940"/>
            <ac:picMk id="12" creationId="{FFFC0580-D1B4-B2AB-4172-AD9CCF2CF132}"/>
          </ac:picMkLst>
        </pc:picChg>
        <pc:picChg chg="add mod ord">
          <ac:chgData name="中野 勝仁_21150" userId="b6a02f5d-4509-4b11-a081-bb6b553f649e" providerId="ADAL" clId="{569EEAAD-8226-45DF-A3F3-39C21405F666}" dt="2024-07-16T10:04:44.623" v="558" actId="167"/>
          <ac:picMkLst>
            <pc:docMk/>
            <pc:sldMk cId="2682380070" sldId="2146847940"/>
            <ac:picMk id="15" creationId="{B3F4B45C-C7E7-97BE-D109-FBF913E91F95}"/>
          </ac:picMkLst>
        </pc:picChg>
        <pc:picChg chg="add mod ord">
          <ac:chgData name="中野 勝仁_21150" userId="b6a02f5d-4509-4b11-a081-bb6b553f649e" providerId="ADAL" clId="{569EEAAD-8226-45DF-A3F3-39C21405F666}" dt="2024-07-16T10:04:37.037" v="556" actId="167"/>
          <ac:picMkLst>
            <pc:docMk/>
            <pc:sldMk cId="2682380070" sldId="2146847940"/>
            <ac:picMk id="17" creationId="{D24D20C3-37D4-3D9B-14B2-41723058B3C6}"/>
          </ac:picMkLst>
        </pc:picChg>
      </pc:sldChg>
      <pc:sldChg chg="addSp delSp modSp add mod">
        <pc:chgData name="中野 勝仁_21150" userId="b6a02f5d-4509-4b11-a081-bb6b553f649e" providerId="ADAL" clId="{569EEAAD-8226-45DF-A3F3-39C21405F666}" dt="2024-07-16T10:06:10.764" v="593" actId="1076"/>
        <pc:sldMkLst>
          <pc:docMk/>
          <pc:sldMk cId="1185767604" sldId="2146847941"/>
        </pc:sldMkLst>
        <pc:spChg chg="mod">
          <ac:chgData name="中野 勝仁_21150" userId="b6a02f5d-4509-4b11-a081-bb6b553f649e" providerId="ADAL" clId="{569EEAAD-8226-45DF-A3F3-39C21405F666}" dt="2024-07-16T10:06:10.764" v="593" actId="1076"/>
          <ac:spMkLst>
            <pc:docMk/>
            <pc:sldMk cId="1185767604" sldId="2146847941"/>
            <ac:spMk id="2" creationId="{9ED07F88-2533-5719-1F31-661EB58914A9}"/>
          </ac:spMkLst>
        </pc:spChg>
        <pc:spChg chg="mod">
          <ac:chgData name="中野 勝仁_21150" userId="b6a02f5d-4509-4b11-a081-bb6b553f649e" providerId="ADAL" clId="{569EEAAD-8226-45DF-A3F3-39C21405F666}" dt="2024-07-16T10:01:02.343" v="541"/>
          <ac:spMkLst>
            <pc:docMk/>
            <pc:sldMk cId="1185767604" sldId="2146847941"/>
            <ac:spMk id="8" creationId="{B43D0241-8356-C244-48B6-15458993E3CD}"/>
          </ac:spMkLst>
        </pc:spChg>
        <pc:spChg chg="del">
          <ac:chgData name="中野 勝仁_21150" userId="b6a02f5d-4509-4b11-a081-bb6b553f649e" providerId="ADAL" clId="{569EEAAD-8226-45DF-A3F3-39C21405F666}" dt="2024-07-16T10:04:49.296" v="560" actId="478"/>
          <ac:spMkLst>
            <pc:docMk/>
            <pc:sldMk cId="1185767604" sldId="2146847941"/>
            <ac:spMk id="10" creationId="{B2E2E759-7E92-A0ED-9DC9-F56D4AB71E39}"/>
          </ac:spMkLst>
        </pc:spChg>
        <pc:spChg chg="del">
          <ac:chgData name="中野 勝仁_21150" userId="b6a02f5d-4509-4b11-a081-bb6b553f649e" providerId="ADAL" clId="{569EEAAD-8226-45DF-A3F3-39C21405F666}" dt="2024-07-16T10:05:57.971" v="570" actId="478"/>
          <ac:spMkLst>
            <pc:docMk/>
            <pc:sldMk cId="1185767604" sldId="2146847941"/>
            <ac:spMk id="13" creationId="{6050E32F-B659-E76E-BC00-FC55EB9A67FB}"/>
          </ac:spMkLst>
        </pc:spChg>
        <pc:picChg chg="add del mod ord">
          <ac:chgData name="中野 勝仁_21150" userId="b6a02f5d-4509-4b11-a081-bb6b553f649e" providerId="ADAL" clId="{569EEAAD-8226-45DF-A3F3-39C21405F666}" dt="2024-07-16T10:04:30.787" v="555" actId="478"/>
          <ac:picMkLst>
            <pc:docMk/>
            <pc:sldMk cId="1185767604" sldId="2146847941"/>
            <ac:picMk id="4" creationId="{6DBAB8FB-1004-A045-82C4-8506A5974F5A}"/>
          </ac:picMkLst>
        </pc:picChg>
        <pc:picChg chg="add mod ord">
          <ac:chgData name="中野 勝仁_21150" userId="b6a02f5d-4509-4b11-a081-bb6b553f649e" providerId="ADAL" clId="{569EEAAD-8226-45DF-A3F3-39C21405F666}" dt="2024-07-16T10:04:29.434" v="554" actId="167"/>
          <ac:picMkLst>
            <pc:docMk/>
            <pc:sldMk cId="1185767604" sldId="2146847941"/>
            <ac:picMk id="7" creationId="{CC55CE56-1E0C-A350-14C0-9ADAB5FD5ECD}"/>
          </ac:picMkLst>
        </pc:picChg>
        <pc:picChg chg="add mod ord">
          <ac:chgData name="中野 勝仁_21150" userId="b6a02f5d-4509-4b11-a081-bb6b553f649e" providerId="ADAL" clId="{569EEAAD-8226-45DF-A3F3-39C21405F666}" dt="2024-07-16T10:05:45.397" v="566" actId="167"/>
          <ac:picMkLst>
            <pc:docMk/>
            <pc:sldMk cId="1185767604" sldId="2146847941"/>
            <ac:picMk id="12" creationId="{54CD387C-6370-5D94-E1F4-700F0B495A5E}"/>
          </ac:picMkLst>
        </pc:picChg>
        <pc:picChg chg="del">
          <ac:chgData name="中野 勝仁_21150" userId="b6a02f5d-4509-4b11-a081-bb6b553f649e" providerId="ADAL" clId="{569EEAAD-8226-45DF-A3F3-39C21405F666}" dt="2024-07-16T10:05:48.619" v="567" actId="478"/>
          <ac:picMkLst>
            <pc:docMk/>
            <pc:sldMk cId="1185767604" sldId="2146847941"/>
            <ac:picMk id="15" creationId="{B3F4B45C-C7E7-97BE-D109-FBF913E91F95}"/>
          </ac:picMkLst>
        </pc:picChg>
        <pc:picChg chg="del">
          <ac:chgData name="中野 勝仁_21150" userId="b6a02f5d-4509-4b11-a081-bb6b553f649e" providerId="ADAL" clId="{569EEAAD-8226-45DF-A3F3-39C21405F666}" dt="2024-07-16T10:03:43.210" v="546" actId="478"/>
          <ac:picMkLst>
            <pc:docMk/>
            <pc:sldMk cId="1185767604" sldId="2146847941"/>
            <ac:picMk id="17" creationId="{D24D20C3-37D4-3D9B-14B2-41723058B3C6}"/>
          </ac:picMkLst>
        </pc:picChg>
      </pc:sldChg>
      <pc:sldChg chg="del">
        <pc:chgData name="中野 勝仁_21150" userId="b6a02f5d-4509-4b11-a081-bb6b553f649e" providerId="ADAL" clId="{569EEAAD-8226-45DF-A3F3-39C21405F666}" dt="2024-07-16T09:19:10.676" v="172" actId="2696"/>
        <pc:sldMkLst>
          <pc:docMk/>
          <pc:sldMk cId="2869989639" sldId="2146847941"/>
        </pc:sldMkLst>
      </pc:sldChg>
      <pc:sldChg chg="del">
        <pc:chgData name="中野 勝仁_21150" userId="b6a02f5d-4509-4b11-a081-bb6b553f649e" providerId="ADAL" clId="{569EEAAD-8226-45DF-A3F3-39C21405F666}" dt="2024-07-16T09:19:10.676" v="172" actId="2696"/>
        <pc:sldMkLst>
          <pc:docMk/>
          <pc:sldMk cId="4054545813" sldId="2146847942"/>
        </pc:sldMkLst>
      </pc:sldChg>
      <pc:sldChg chg="del">
        <pc:chgData name="中野 勝仁_21150" userId="b6a02f5d-4509-4b11-a081-bb6b553f649e" providerId="ADAL" clId="{569EEAAD-8226-45DF-A3F3-39C21405F666}" dt="2024-07-16T09:19:10.676" v="172" actId="2696"/>
        <pc:sldMkLst>
          <pc:docMk/>
          <pc:sldMk cId="2104083796" sldId="2146847943"/>
        </pc:sldMkLst>
      </pc:sldChg>
      <pc:sldChg chg="del">
        <pc:chgData name="中野 勝仁_21150" userId="b6a02f5d-4509-4b11-a081-bb6b553f649e" providerId="ADAL" clId="{569EEAAD-8226-45DF-A3F3-39C21405F666}" dt="2024-07-16T09:19:10.676" v="172" actId="2696"/>
        <pc:sldMkLst>
          <pc:docMk/>
          <pc:sldMk cId="1400479103" sldId="2146847944"/>
        </pc:sldMkLst>
      </pc:sldChg>
      <pc:sldChg chg="del">
        <pc:chgData name="中野 勝仁_21150" userId="b6a02f5d-4509-4b11-a081-bb6b553f649e" providerId="ADAL" clId="{569EEAAD-8226-45DF-A3F3-39C21405F666}" dt="2024-07-16T09:19:10.676" v="172" actId="2696"/>
        <pc:sldMkLst>
          <pc:docMk/>
          <pc:sldMk cId="3221924402" sldId="2146847945"/>
        </pc:sldMkLst>
      </pc:sldChg>
      <pc:sldChg chg="del">
        <pc:chgData name="中野 勝仁_21150" userId="b6a02f5d-4509-4b11-a081-bb6b553f649e" providerId="ADAL" clId="{569EEAAD-8226-45DF-A3F3-39C21405F666}" dt="2024-07-16T09:19:10.676" v="172" actId="2696"/>
        <pc:sldMkLst>
          <pc:docMk/>
          <pc:sldMk cId="3566160934" sldId="2146847951"/>
        </pc:sldMkLst>
      </pc:sldChg>
      <pc:sldChg chg="del">
        <pc:chgData name="中野 勝仁_21150" userId="b6a02f5d-4509-4b11-a081-bb6b553f649e" providerId="ADAL" clId="{569EEAAD-8226-45DF-A3F3-39C21405F666}" dt="2024-07-16T09:19:10.676" v="172" actId="2696"/>
        <pc:sldMkLst>
          <pc:docMk/>
          <pc:sldMk cId="136641680" sldId="2146847952"/>
        </pc:sldMkLst>
      </pc:sldChg>
      <pc:sldChg chg="del">
        <pc:chgData name="中野 勝仁_21150" userId="b6a02f5d-4509-4b11-a081-bb6b553f649e" providerId="ADAL" clId="{569EEAAD-8226-45DF-A3F3-39C21405F666}" dt="2024-07-16T09:19:10.676" v="172" actId="2696"/>
        <pc:sldMkLst>
          <pc:docMk/>
          <pc:sldMk cId="4182507009" sldId="2146847954"/>
        </pc:sldMkLst>
      </pc:sldChg>
      <pc:sldChg chg="del">
        <pc:chgData name="中野 勝仁_21150" userId="b6a02f5d-4509-4b11-a081-bb6b553f649e" providerId="ADAL" clId="{569EEAAD-8226-45DF-A3F3-39C21405F666}" dt="2024-07-16T09:19:10.676" v="172" actId="2696"/>
        <pc:sldMkLst>
          <pc:docMk/>
          <pc:sldMk cId="3985603860" sldId="2146847955"/>
        </pc:sldMkLst>
      </pc:sldChg>
      <pc:sldChg chg="del">
        <pc:chgData name="中野 勝仁_21150" userId="b6a02f5d-4509-4b11-a081-bb6b553f649e" providerId="ADAL" clId="{569EEAAD-8226-45DF-A3F3-39C21405F666}" dt="2024-07-16T09:19:10.676" v="172" actId="2696"/>
        <pc:sldMkLst>
          <pc:docMk/>
          <pc:sldMk cId="2940952776" sldId="2146847956"/>
        </pc:sldMkLst>
      </pc:sldChg>
      <pc:sldChg chg="del">
        <pc:chgData name="中野 勝仁_21150" userId="b6a02f5d-4509-4b11-a081-bb6b553f649e" providerId="ADAL" clId="{569EEAAD-8226-45DF-A3F3-39C21405F666}" dt="2024-07-16T09:19:10.676" v="172" actId="2696"/>
        <pc:sldMkLst>
          <pc:docMk/>
          <pc:sldMk cId="3982544464" sldId="2146847957"/>
        </pc:sldMkLst>
      </pc:sldChg>
      <pc:sldChg chg="del">
        <pc:chgData name="中野 勝仁_21150" userId="b6a02f5d-4509-4b11-a081-bb6b553f649e" providerId="ADAL" clId="{569EEAAD-8226-45DF-A3F3-39C21405F666}" dt="2024-07-16T09:19:10.676" v="172" actId="2696"/>
        <pc:sldMkLst>
          <pc:docMk/>
          <pc:sldMk cId="3903109363" sldId="2146847958"/>
        </pc:sldMkLst>
      </pc:sldChg>
      <pc:sldChg chg="del">
        <pc:chgData name="中野 勝仁_21150" userId="b6a02f5d-4509-4b11-a081-bb6b553f649e" providerId="ADAL" clId="{569EEAAD-8226-45DF-A3F3-39C21405F666}" dt="2024-07-16T09:19:10.676" v="172" actId="2696"/>
        <pc:sldMkLst>
          <pc:docMk/>
          <pc:sldMk cId="1811677331" sldId="2146847959"/>
        </pc:sldMkLst>
      </pc:sldChg>
      <pc:sldChg chg="del">
        <pc:chgData name="中野 勝仁_21150" userId="b6a02f5d-4509-4b11-a081-bb6b553f649e" providerId="ADAL" clId="{569EEAAD-8226-45DF-A3F3-39C21405F666}" dt="2024-07-16T09:19:10.676" v="172" actId="2696"/>
        <pc:sldMkLst>
          <pc:docMk/>
          <pc:sldMk cId="141722307" sldId="2146847961"/>
        </pc:sldMkLst>
      </pc:sldChg>
      <pc:sldChg chg="del">
        <pc:chgData name="中野 勝仁_21150" userId="b6a02f5d-4509-4b11-a081-bb6b553f649e" providerId="ADAL" clId="{569EEAAD-8226-45DF-A3F3-39C21405F666}" dt="2024-07-16T09:19:10.676" v="172" actId="2696"/>
        <pc:sldMkLst>
          <pc:docMk/>
          <pc:sldMk cId="1630875460" sldId="2146847962"/>
        </pc:sldMkLst>
      </pc:sldChg>
      <pc:sldChg chg="del">
        <pc:chgData name="中野 勝仁_21150" userId="b6a02f5d-4509-4b11-a081-bb6b553f649e" providerId="ADAL" clId="{569EEAAD-8226-45DF-A3F3-39C21405F666}" dt="2024-07-16T09:19:10.676" v="172" actId="2696"/>
        <pc:sldMkLst>
          <pc:docMk/>
          <pc:sldMk cId="819308311" sldId="2146847964"/>
        </pc:sldMkLst>
      </pc:sldChg>
    </pc:docChg>
  </pc:docChgLst>
  <pc:docChgLst>
    <pc:chgData name="平田　弘達" userId="R/9lucZi4yP+rqs46I2oUHmdcNeMjE3eY95DsI1cuGY=" providerId="None" clId="Web-{B4D0F8EC-FB6D-44D4-BCF1-89FBE0D83F77}"/>
    <pc:docChg chg="modSld">
      <pc:chgData name="平田　弘達" userId="R/9lucZi4yP+rqs46I2oUHmdcNeMjE3eY95DsI1cuGY=" providerId="None" clId="Web-{B4D0F8EC-FB6D-44D4-BCF1-89FBE0D83F77}" dt="2024-10-24T00:40:50.493" v="90" actId="20577"/>
      <pc:docMkLst>
        <pc:docMk/>
      </pc:docMkLst>
      <pc:sldChg chg="modSp">
        <pc:chgData name="平田　弘達" userId="R/9lucZi4yP+rqs46I2oUHmdcNeMjE3eY95DsI1cuGY=" providerId="None" clId="Web-{B4D0F8EC-FB6D-44D4-BCF1-89FBE0D83F77}" dt="2024-10-24T00:36:28.346" v="29"/>
        <pc:sldMkLst>
          <pc:docMk/>
          <pc:sldMk cId="3756007348" sldId="2146847937"/>
        </pc:sldMkLst>
        <pc:graphicFrameChg chg="mod modGraphic">
          <ac:chgData name="平田　弘達" userId="R/9lucZi4yP+rqs46I2oUHmdcNeMjE3eY95DsI1cuGY=" providerId="None" clId="Web-{B4D0F8EC-FB6D-44D4-BCF1-89FBE0D83F77}" dt="2024-10-24T00:36:28.346" v="29"/>
          <ac:graphicFrameMkLst>
            <pc:docMk/>
            <pc:sldMk cId="3756007348" sldId="2146847937"/>
            <ac:graphicFrameMk id="10" creationId="{9A73FC9C-B293-01B3-E184-600FD61FAF68}"/>
          </ac:graphicFrameMkLst>
        </pc:graphicFrameChg>
      </pc:sldChg>
      <pc:sldChg chg="modSp">
        <pc:chgData name="平田　弘達" userId="R/9lucZi4yP+rqs46I2oUHmdcNeMjE3eY95DsI1cuGY=" providerId="None" clId="Web-{B4D0F8EC-FB6D-44D4-BCF1-89FBE0D83F77}" dt="2024-10-24T00:40:50.493" v="90" actId="20577"/>
        <pc:sldMkLst>
          <pc:docMk/>
          <pc:sldMk cId="262408767" sldId="2146847955"/>
        </pc:sldMkLst>
        <pc:spChg chg="mod">
          <ac:chgData name="平田　弘達" userId="R/9lucZi4yP+rqs46I2oUHmdcNeMjE3eY95DsI1cuGY=" providerId="None" clId="Web-{B4D0F8EC-FB6D-44D4-BCF1-89FBE0D83F77}" dt="2024-10-24T00:39:07.803" v="71" actId="20577"/>
          <ac:spMkLst>
            <pc:docMk/>
            <pc:sldMk cId="262408767" sldId="2146847955"/>
            <ac:spMk id="2" creationId="{9ED07F88-2533-5719-1F31-661EB58914A9}"/>
          </ac:spMkLst>
        </pc:spChg>
        <pc:spChg chg="mod">
          <ac:chgData name="平田　弘達" userId="R/9lucZi4yP+rqs46I2oUHmdcNeMjE3eY95DsI1cuGY=" providerId="None" clId="Web-{B4D0F8EC-FB6D-44D4-BCF1-89FBE0D83F77}" dt="2024-10-24T00:37:22.988" v="37" actId="20577"/>
          <ac:spMkLst>
            <pc:docMk/>
            <pc:sldMk cId="262408767" sldId="2146847955"/>
            <ac:spMk id="8" creationId="{B43D0241-8356-C244-48B6-15458993E3CD}"/>
          </ac:spMkLst>
        </pc:spChg>
        <pc:spChg chg="mod">
          <ac:chgData name="平田　弘達" userId="R/9lucZi4yP+rqs46I2oUHmdcNeMjE3eY95DsI1cuGY=" providerId="None" clId="Web-{B4D0F8EC-FB6D-44D4-BCF1-89FBE0D83F77}" dt="2024-10-24T00:40:50.493" v="90" actId="20577"/>
          <ac:spMkLst>
            <pc:docMk/>
            <pc:sldMk cId="262408767" sldId="2146847955"/>
            <ac:spMk id="15" creationId="{BAD96114-4283-D158-F862-F12D32192273}"/>
          </ac:spMkLst>
        </pc:spChg>
        <pc:spChg chg="mod">
          <ac:chgData name="平田　弘達" userId="R/9lucZi4yP+rqs46I2oUHmdcNeMjE3eY95DsI1cuGY=" providerId="None" clId="Web-{B4D0F8EC-FB6D-44D4-BCF1-89FBE0D83F77}" dt="2024-10-24T00:39:50.366" v="78" actId="20577"/>
          <ac:spMkLst>
            <pc:docMk/>
            <pc:sldMk cId="262408767" sldId="2146847955"/>
            <ac:spMk id="18" creationId="{68591E4D-3832-4D86-AF40-87FE3FE5A82C}"/>
          </ac:spMkLst>
        </pc:spChg>
      </pc:sldChg>
      <pc:sldChg chg="addSp delSp modSp">
        <pc:chgData name="平田　弘達" userId="R/9lucZi4yP+rqs46I2oUHmdcNeMjE3eY95DsI1cuGY=" providerId="None" clId="Web-{B4D0F8EC-FB6D-44D4-BCF1-89FBE0D83F77}" dt="2024-10-24T00:40:20.398" v="87" actId="20577"/>
        <pc:sldMkLst>
          <pc:docMk/>
          <pc:sldMk cId="2021958979" sldId="2146847956"/>
        </pc:sldMkLst>
        <pc:spChg chg="add del mod">
          <ac:chgData name="平田　弘達" userId="R/9lucZi4yP+rqs46I2oUHmdcNeMjE3eY95DsI1cuGY=" providerId="None" clId="Web-{B4D0F8EC-FB6D-44D4-BCF1-89FBE0D83F77}" dt="2024-10-24T00:40:05.429" v="81" actId="20577"/>
          <ac:spMkLst>
            <pc:docMk/>
            <pc:sldMk cId="2021958979" sldId="2146847956"/>
            <ac:spMk id="6" creationId="{4763D912-846E-CD53-5422-50BC852B1DE7}"/>
          </ac:spMkLst>
        </pc:spChg>
        <pc:spChg chg="mod">
          <ac:chgData name="平田　弘達" userId="R/9lucZi4yP+rqs46I2oUHmdcNeMjE3eY95DsI1cuGY=" providerId="None" clId="Web-{B4D0F8EC-FB6D-44D4-BCF1-89FBE0D83F77}" dt="2024-10-24T00:40:20.398" v="87" actId="20577"/>
          <ac:spMkLst>
            <pc:docMk/>
            <pc:sldMk cId="2021958979" sldId="2146847956"/>
            <ac:spMk id="8" creationId="{B43D0241-8356-C244-48B6-15458993E3CD}"/>
          </ac:spMkLst>
        </pc:spChg>
      </pc:sldChg>
    </pc:docChg>
  </pc:docChgLst>
  <pc:docChgLst>
    <pc:chgData name="中野 勝仁_21150" userId="b6a02f5d-4509-4b11-a081-bb6b553f649e" providerId="ADAL" clId="{16023705-13D6-4BCE-9E16-1090FE5AB91F}"/>
    <pc:docChg chg="undo redo custSel addSld delSld modSld sldOrd">
      <pc:chgData name="中野 勝仁_21150" userId="b6a02f5d-4509-4b11-a081-bb6b553f649e" providerId="ADAL" clId="{16023705-13D6-4BCE-9E16-1090FE5AB91F}" dt="2024-08-30T04:11:53.607" v="15316"/>
      <pc:docMkLst>
        <pc:docMk/>
      </pc:docMkLst>
      <pc:sldChg chg="modSp mod">
        <pc:chgData name="中野 勝仁_21150" userId="b6a02f5d-4509-4b11-a081-bb6b553f649e" providerId="ADAL" clId="{16023705-13D6-4BCE-9E16-1090FE5AB91F}" dt="2024-08-27T08:41:37.713" v="10"/>
        <pc:sldMkLst>
          <pc:docMk/>
          <pc:sldMk cId="3840699567" sldId="303"/>
        </pc:sldMkLst>
        <pc:spChg chg="mod">
          <ac:chgData name="中野 勝仁_21150" userId="b6a02f5d-4509-4b11-a081-bb6b553f649e" providerId="ADAL" clId="{16023705-13D6-4BCE-9E16-1090FE5AB91F}" dt="2024-08-27T08:41:37.713" v="10"/>
          <ac:spMkLst>
            <pc:docMk/>
            <pc:sldMk cId="3840699567" sldId="303"/>
            <ac:spMk id="3" creationId="{530A82E1-8E0D-434A-9DF4-7C2ABD1A07A1}"/>
          </ac:spMkLst>
        </pc:spChg>
      </pc:sldChg>
      <pc:sldChg chg="modSp mod">
        <pc:chgData name="中野 勝仁_21150" userId="b6a02f5d-4509-4b11-a081-bb6b553f649e" providerId="ADAL" clId="{16023705-13D6-4BCE-9E16-1090FE5AB91F}" dt="2024-08-30T04:11:11.767" v="15232"/>
        <pc:sldMkLst>
          <pc:docMk/>
          <pc:sldMk cId="3756007348" sldId="2146847937"/>
        </pc:sldMkLst>
        <pc:spChg chg="mod">
          <ac:chgData name="中野 勝仁_21150" userId="b6a02f5d-4509-4b11-a081-bb6b553f649e" providerId="ADAL" clId="{16023705-13D6-4BCE-9E16-1090FE5AB91F}" dt="2024-08-27T08:42:08.157" v="23"/>
          <ac:spMkLst>
            <pc:docMk/>
            <pc:sldMk cId="3756007348" sldId="2146847937"/>
            <ac:spMk id="7" creationId="{DA2EA97B-3534-6584-B9B8-CE72B404E596}"/>
          </ac:spMkLst>
        </pc:spChg>
        <pc:graphicFrameChg chg="mod modGraphic">
          <ac:chgData name="中野 勝仁_21150" userId="b6a02f5d-4509-4b11-a081-bb6b553f649e" providerId="ADAL" clId="{16023705-13D6-4BCE-9E16-1090FE5AB91F}" dt="2024-08-30T04:11:11.767" v="15232"/>
          <ac:graphicFrameMkLst>
            <pc:docMk/>
            <pc:sldMk cId="3756007348" sldId="2146847937"/>
            <ac:graphicFrameMk id="10" creationId="{9A73FC9C-B293-01B3-E184-600FD61FAF68}"/>
          </ac:graphicFrameMkLst>
        </pc:graphicFrameChg>
      </pc:sldChg>
      <pc:sldChg chg="addSp delSp modSp mod">
        <pc:chgData name="中野 勝仁_21150" userId="b6a02f5d-4509-4b11-a081-bb6b553f649e" providerId="ADAL" clId="{16023705-13D6-4BCE-9E16-1090FE5AB91F}" dt="2024-08-29T21:41:58.012" v="9340" actId="14100"/>
        <pc:sldMkLst>
          <pc:docMk/>
          <pc:sldMk cId="2682380070" sldId="2146847940"/>
        </pc:sldMkLst>
        <pc:spChg chg="mod">
          <ac:chgData name="中野 勝仁_21150" userId="b6a02f5d-4509-4b11-a081-bb6b553f649e" providerId="ADAL" clId="{16023705-13D6-4BCE-9E16-1090FE5AB91F}" dt="2024-08-29T21:41:58.012" v="9340" actId="14100"/>
          <ac:spMkLst>
            <pc:docMk/>
            <pc:sldMk cId="2682380070" sldId="2146847940"/>
            <ac:spMk id="2" creationId="{9ED07F88-2533-5719-1F31-661EB58914A9}"/>
          </ac:spMkLst>
        </pc:spChg>
        <pc:spChg chg="mod">
          <ac:chgData name="中野 勝仁_21150" userId="b6a02f5d-4509-4b11-a081-bb6b553f649e" providerId="ADAL" clId="{16023705-13D6-4BCE-9E16-1090FE5AB91F}" dt="2024-08-29T06:21:18.855" v="3859" actId="6549"/>
          <ac:spMkLst>
            <pc:docMk/>
            <pc:sldMk cId="2682380070" sldId="2146847940"/>
            <ac:spMk id="8" creationId="{B43D0241-8356-C244-48B6-15458993E3CD}"/>
          </ac:spMkLst>
        </pc:spChg>
        <pc:spChg chg="del">
          <ac:chgData name="中野 勝仁_21150" userId="b6a02f5d-4509-4b11-a081-bb6b553f649e" providerId="ADAL" clId="{16023705-13D6-4BCE-9E16-1090FE5AB91F}" dt="2024-08-29T05:54:05.260" v="3854" actId="478"/>
          <ac:spMkLst>
            <pc:docMk/>
            <pc:sldMk cId="2682380070" sldId="2146847940"/>
            <ac:spMk id="9" creationId="{28218399-ED8D-A403-023D-8AC8BEE2FDB0}"/>
          </ac:spMkLst>
        </pc:spChg>
        <pc:spChg chg="add mod">
          <ac:chgData name="中野 勝仁_21150" userId="b6a02f5d-4509-4b11-a081-bb6b553f649e" providerId="ADAL" clId="{16023705-13D6-4BCE-9E16-1090FE5AB91F}" dt="2024-08-29T08:04:13.065" v="4856" actId="14100"/>
          <ac:spMkLst>
            <pc:docMk/>
            <pc:sldMk cId="2682380070" sldId="2146847940"/>
            <ac:spMk id="12" creationId="{FDEDC7CE-C8C1-813F-E1A7-60D35B60958D}"/>
          </ac:spMkLst>
        </pc:spChg>
        <pc:spChg chg="add mod">
          <ac:chgData name="中野 勝仁_21150" userId="b6a02f5d-4509-4b11-a081-bb6b553f649e" providerId="ADAL" clId="{16023705-13D6-4BCE-9E16-1090FE5AB91F}" dt="2024-08-29T08:04:09.193" v="4854" actId="14100"/>
          <ac:spMkLst>
            <pc:docMk/>
            <pc:sldMk cId="2682380070" sldId="2146847940"/>
            <ac:spMk id="26" creationId="{9772ADFC-7A88-B1D7-C906-2C5CAA45F5EC}"/>
          </ac:spMkLst>
        </pc:spChg>
        <pc:spChg chg="add mod">
          <ac:chgData name="中野 勝仁_21150" userId="b6a02f5d-4509-4b11-a081-bb6b553f649e" providerId="ADAL" clId="{16023705-13D6-4BCE-9E16-1090FE5AB91F}" dt="2024-08-29T08:03:36.479" v="4834" actId="14100"/>
          <ac:spMkLst>
            <pc:docMk/>
            <pc:sldMk cId="2682380070" sldId="2146847940"/>
            <ac:spMk id="30" creationId="{1C9943FC-9C3B-4174-A41E-CBE09593710D}"/>
          </ac:spMkLst>
        </pc:spChg>
        <pc:picChg chg="add del">
          <ac:chgData name="中野 勝仁_21150" userId="b6a02f5d-4509-4b11-a081-bb6b553f649e" providerId="ADAL" clId="{16023705-13D6-4BCE-9E16-1090FE5AB91F}" dt="2024-08-29T06:57:33.359" v="4275" actId="22"/>
          <ac:picMkLst>
            <pc:docMk/>
            <pc:sldMk cId="2682380070" sldId="2146847940"/>
            <ac:picMk id="4" creationId="{68AA8BDE-E762-1034-9155-83124305F312}"/>
          </ac:picMkLst>
        </pc:picChg>
        <pc:picChg chg="add mod ord">
          <ac:chgData name="中野 勝仁_21150" userId="b6a02f5d-4509-4b11-a081-bb6b553f649e" providerId="ADAL" clId="{16023705-13D6-4BCE-9E16-1090FE5AB91F}" dt="2024-08-29T21:41:54.494" v="9339" actId="1076"/>
          <ac:picMkLst>
            <pc:docMk/>
            <pc:sldMk cId="2682380070" sldId="2146847940"/>
            <ac:picMk id="7" creationId="{93A23BFE-C0E0-7C4D-1498-1EDB18082E12}"/>
          </ac:picMkLst>
        </pc:picChg>
        <pc:picChg chg="add del mod ord">
          <ac:chgData name="中野 勝仁_21150" userId="b6a02f5d-4509-4b11-a081-bb6b553f649e" providerId="ADAL" clId="{16023705-13D6-4BCE-9E16-1090FE5AB91F}" dt="2024-08-29T07:55:33.705" v="4808" actId="478"/>
          <ac:picMkLst>
            <pc:docMk/>
            <pc:sldMk cId="2682380070" sldId="2146847940"/>
            <ac:picMk id="11" creationId="{57EDE834-5BDA-64E2-204C-8CD1816821B0}"/>
          </ac:picMkLst>
        </pc:picChg>
        <pc:picChg chg="del">
          <ac:chgData name="中野 勝仁_21150" userId="b6a02f5d-4509-4b11-a081-bb6b553f649e" providerId="ADAL" clId="{16023705-13D6-4BCE-9E16-1090FE5AB91F}" dt="2024-08-29T05:54:02.946" v="3853" actId="478"/>
          <ac:picMkLst>
            <pc:docMk/>
            <pc:sldMk cId="2682380070" sldId="2146847940"/>
            <ac:picMk id="15" creationId="{B3F4B45C-C7E7-97BE-D109-FBF913E91F95}"/>
          </ac:picMkLst>
        </pc:picChg>
        <pc:picChg chg="del">
          <ac:chgData name="中野 勝仁_21150" userId="b6a02f5d-4509-4b11-a081-bb6b553f649e" providerId="ADAL" clId="{16023705-13D6-4BCE-9E16-1090FE5AB91F}" dt="2024-08-29T05:54:01.146" v="3852" actId="478"/>
          <ac:picMkLst>
            <pc:docMk/>
            <pc:sldMk cId="2682380070" sldId="2146847940"/>
            <ac:picMk id="17" creationId="{D24D20C3-37D4-3D9B-14B2-41723058B3C6}"/>
          </ac:picMkLst>
        </pc:picChg>
        <pc:picChg chg="add mod ord">
          <ac:chgData name="中野 勝仁_21150" userId="b6a02f5d-4509-4b11-a081-bb6b553f649e" providerId="ADAL" clId="{16023705-13D6-4BCE-9E16-1090FE5AB91F}" dt="2024-08-29T08:04:00.860" v="4841" actId="1076"/>
          <ac:picMkLst>
            <pc:docMk/>
            <pc:sldMk cId="2682380070" sldId="2146847940"/>
            <ac:picMk id="23" creationId="{FC11915D-9235-F4BD-59B9-902B63C994EE}"/>
          </ac:picMkLst>
        </pc:picChg>
        <pc:picChg chg="add del mod">
          <ac:chgData name="中野 勝仁_21150" userId="b6a02f5d-4509-4b11-a081-bb6b553f649e" providerId="ADAL" clId="{16023705-13D6-4BCE-9E16-1090FE5AB91F}" dt="2024-08-29T08:11:25.108" v="4982" actId="21"/>
          <ac:picMkLst>
            <pc:docMk/>
            <pc:sldMk cId="2682380070" sldId="2146847940"/>
            <ac:picMk id="31" creationId="{15839372-BA1F-4764-416F-9F10140AE113}"/>
          </ac:picMkLst>
        </pc:picChg>
        <pc:picChg chg="add del mod">
          <ac:chgData name="中野 勝仁_21150" userId="b6a02f5d-4509-4b11-a081-bb6b553f649e" providerId="ADAL" clId="{16023705-13D6-4BCE-9E16-1090FE5AB91F}" dt="2024-08-29T08:11:41.610" v="4990" actId="21"/>
          <ac:picMkLst>
            <pc:docMk/>
            <pc:sldMk cId="2682380070" sldId="2146847940"/>
            <ac:picMk id="32" creationId="{B81890E4-DC33-B49E-E6CB-5683B4A9AE20}"/>
          </ac:picMkLst>
        </pc:picChg>
        <pc:picChg chg="add del mod">
          <ac:chgData name="中野 勝仁_21150" userId="b6a02f5d-4509-4b11-a081-bb6b553f649e" providerId="ADAL" clId="{16023705-13D6-4BCE-9E16-1090FE5AB91F}" dt="2024-08-29T08:56:42.324" v="6256" actId="21"/>
          <ac:picMkLst>
            <pc:docMk/>
            <pc:sldMk cId="2682380070" sldId="2146847940"/>
            <ac:picMk id="34" creationId="{FAFD7156-3968-6C8A-3950-85E236B488E5}"/>
          </ac:picMkLst>
        </pc:picChg>
        <pc:cxnChg chg="add del mod">
          <ac:chgData name="中野 勝仁_21150" userId="b6a02f5d-4509-4b11-a081-bb6b553f649e" providerId="ADAL" clId="{16023705-13D6-4BCE-9E16-1090FE5AB91F}" dt="2024-08-29T08:03:11.612" v="4828" actId="478"/>
          <ac:cxnSpMkLst>
            <pc:docMk/>
            <pc:sldMk cId="2682380070" sldId="2146847940"/>
            <ac:cxnSpMk id="13" creationId="{BF052720-6B1C-098B-8711-D5C1603CC4F9}"/>
          </ac:cxnSpMkLst>
        </pc:cxnChg>
        <pc:cxnChg chg="add mod">
          <ac:chgData name="中野 勝仁_21150" userId="b6a02f5d-4509-4b11-a081-bb6b553f649e" providerId="ADAL" clId="{16023705-13D6-4BCE-9E16-1090FE5AB91F}" dt="2024-08-29T08:02:25.924" v="4819"/>
          <ac:cxnSpMkLst>
            <pc:docMk/>
            <pc:sldMk cId="2682380070" sldId="2146847940"/>
            <ac:cxnSpMk id="25" creationId="{48D06396-71C2-CAD0-3158-3B7247FF9742}"/>
          </ac:cxnSpMkLst>
        </pc:cxnChg>
        <pc:cxnChg chg="add del mod">
          <ac:chgData name="中野 勝仁_21150" userId="b6a02f5d-4509-4b11-a081-bb6b553f649e" providerId="ADAL" clId="{16023705-13D6-4BCE-9E16-1090FE5AB91F}" dt="2024-08-29T08:03:10.498" v="4827" actId="478"/>
          <ac:cxnSpMkLst>
            <pc:docMk/>
            <pc:sldMk cId="2682380070" sldId="2146847940"/>
            <ac:cxnSpMk id="27" creationId="{F3634FDE-E599-6F49-5FED-11EFAB62D1BF}"/>
          </ac:cxnSpMkLst>
        </pc:cxnChg>
      </pc:sldChg>
      <pc:sldChg chg="addSp delSp modSp mod">
        <pc:chgData name="中野 勝仁_21150" userId="b6a02f5d-4509-4b11-a081-bb6b553f649e" providerId="ADAL" clId="{16023705-13D6-4BCE-9E16-1090FE5AB91F}" dt="2024-08-30T04:00:14.199" v="15019"/>
        <pc:sldMkLst>
          <pc:docMk/>
          <pc:sldMk cId="1185767604" sldId="2146847941"/>
        </pc:sldMkLst>
        <pc:spChg chg="del">
          <ac:chgData name="中野 勝仁_21150" userId="b6a02f5d-4509-4b11-a081-bb6b553f649e" providerId="ADAL" clId="{16023705-13D6-4BCE-9E16-1090FE5AB91F}" dt="2024-08-29T05:53:55.196" v="3851" actId="478"/>
          <ac:spMkLst>
            <pc:docMk/>
            <pc:sldMk cId="1185767604" sldId="2146847941"/>
            <ac:spMk id="2" creationId="{9ED07F88-2533-5719-1F31-661EB58914A9}"/>
          </ac:spMkLst>
        </pc:spChg>
        <pc:spChg chg="add mod">
          <ac:chgData name="中野 勝仁_21150" userId="b6a02f5d-4509-4b11-a081-bb6b553f649e" providerId="ADAL" clId="{16023705-13D6-4BCE-9E16-1090FE5AB91F}" dt="2024-08-30T02:57:37.511" v="14548" actId="1076"/>
          <ac:spMkLst>
            <pc:docMk/>
            <pc:sldMk cId="1185767604" sldId="2146847941"/>
            <ac:spMk id="4" creationId="{83BE868F-52BC-D6F0-FACD-0EF8EBAE7F2A}"/>
          </ac:spMkLst>
        </pc:spChg>
        <pc:spChg chg="add mod">
          <ac:chgData name="中野 勝仁_21150" userId="b6a02f5d-4509-4b11-a081-bb6b553f649e" providerId="ADAL" clId="{16023705-13D6-4BCE-9E16-1090FE5AB91F}" dt="2024-08-30T03:02:04.126" v="14735" actId="1582"/>
          <ac:spMkLst>
            <pc:docMk/>
            <pc:sldMk cId="1185767604" sldId="2146847941"/>
            <ac:spMk id="5" creationId="{778C8A4E-49C1-48C4-FE8B-C0EC4451C99B}"/>
          </ac:spMkLst>
        </pc:spChg>
        <pc:spChg chg="mod">
          <ac:chgData name="中野 勝仁_21150" userId="b6a02f5d-4509-4b11-a081-bb6b553f649e" providerId="ADAL" clId="{16023705-13D6-4BCE-9E16-1090FE5AB91F}" dt="2024-08-30T04:00:10.845" v="15015"/>
          <ac:spMkLst>
            <pc:docMk/>
            <pc:sldMk cId="1185767604" sldId="2146847941"/>
            <ac:spMk id="6" creationId="{4763D912-846E-CD53-5422-50BC852B1DE7}"/>
          </ac:spMkLst>
        </pc:spChg>
        <pc:spChg chg="add mod ord">
          <ac:chgData name="中野 勝仁_21150" userId="b6a02f5d-4509-4b11-a081-bb6b553f649e" providerId="ADAL" clId="{16023705-13D6-4BCE-9E16-1090FE5AB91F}" dt="2024-08-30T02:59:57.138" v="14579" actId="1076"/>
          <ac:spMkLst>
            <pc:docMk/>
            <pc:sldMk cId="1185767604" sldId="2146847941"/>
            <ac:spMk id="7" creationId="{86D02D1D-5427-2E98-F0E6-B78932AA7BDB}"/>
          </ac:spMkLst>
        </pc:spChg>
        <pc:spChg chg="mod">
          <ac:chgData name="中野 勝仁_21150" userId="b6a02f5d-4509-4b11-a081-bb6b553f649e" providerId="ADAL" clId="{16023705-13D6-4BCE-9E16-1090FE5AB91F}" dt="2024-08-30T04:00:14.199" v="15019"/>
          <ac:spMkLst>
            <pc:docMk/>
            <pc:sldMk cId="1185767604" sldId="2146847941"/>
            <ac:spMk id="8" creationId="{B43D0241-8356-C244-48B6-15458993E3CD}"/>
          </ac:spMkLst>
        </pc:spChg>
        <pc:spChg chg="del">
          <ac:chgData name="中野 勝仁_21150" userId="b6a02f5d-4509-4b11-a081-bb6b553f649e" providerId="ADAL" clId="{16023705-13D6-4BCE-9E16-1090FE5AB91F}" dt="2024-08-29T05:53:55.196" v="3851" actId="478"/>
          <ac:spMkLst>
            <pc:docMk/>
            <pc:sldMk cId="1185767604" sldId="2146847941"/>
            <ac:spMk id="9" creationId="{28218399-ED8D-A403-023D-8AC8BEE2FDB0}"/>
          </ac:spMkLst>
        </pc:spChg>
        <pc:spChg chg="add mod">
          <ac:chgData name="中野 勝仁_21150" userId="b6a02f5d-4509-4b11-a081-bb6b553f649e" providerId="ADAL" clId="{16023705-13D6-4BCE-9E16-1090FE5AB91F}" dt="2024-08-30T03:01:42.425" v="14734" actId="14100"/>
          <ac:spMkLst>
            <pc:docMk/>
            <pc:sldMk cId="1185767604" sldId="2146847941"/>
            <ac:spMk id="10" creationId="{C97D7627-38C4-336C-8EFB-9FACDF7730D3}"/>
          </ac:spMkLst>
        </pc:spChg>
        <pc:spChg chg="add mod">
          <ac:chgData name="中野 勝仁_21150" userId="b6a02f5d-4509-4b11-a081-bb6b553f649e" providerId="ADAL" clId="{16023705-13D6-4BCE-9E16-1090FE5AB91F}" dt="2024-08-30T03:02:52.640" v="14751" actId="1076"/>
          <ac:spMkLst>
            <pc:docMk/>
            <pc:sldMk cId="1185767604" sldId="2146847941"/>
            <ac:spMk id="11" creationId="{51694D85-7A67-6A22-0F46-75A3A1FA603F}"/>
          </ac:spMkLst>
        </pc:spChg>
        <pc:picChg chg="add mod">
          <ac:chgData name="中野 勝仁_21150" userId="b6a02f5d-4509-4b11-a081-bb6b553f649e" providerId="ADAL" clId="{16023705-13D6-4BCE-9E16-1090FE5AB91F}" dt="2024-08-30T02:55:02.675" v="14481" actId="1076"/>
          <ac:picMkLst>
            <pc:docMk/>
            <pc:sldMk cId="1185767604" sldId="2146847941"/>
            <ac:picMk id="3" creationId="{FB76B81A-59EE-CD29-7DBF-C5F876EAACCA}"/>
          </ac:picMkLst>
        </pc:picChg>
        <pc:picChg chg="del">
          <ac:chgData name="中野 勝仁_21150" userId="b6a02f5d-4509-4b11-a081-bb6b553f649e" providerId="ADAL" clId="{16023705-13D6-4BCE-9E16-1090FE5AB91F}" dt="2024-08-29T05:53:55.196" v="3851" actId="478"/>
          <ac:picMkLst>
            <pc:docMk/>
            <pc:sldMk cId="1185767604" sldId="2146847941"/>
            <ac:picMk id="7" creationId="{CC55CE56-1E0C-A350-14C0-9ADAB5FD5ECD}"/>
          </ac:picMkLst>
        </pc:picChg>
        <pc:picChg chg="add mod modCrop">
          <ac:chgData name="中野 勝仁_21150" userId="b6a02f5d-4509-4b11-a081-bb6b553f649e" providerId="ADAL" clId="{16023705-13D6-4BCE-9E16-1090FE5AB91F}" dt="2024-08-30T03:02:10.304" v="14736" actId="1582"/>
          <ac:picMkLst>
            <pc:docMk/>
            <pc:sldMk cId="1185767604" sldId="2146847941"/>
            <ac:picMk id="9" creationId="{1969DA2A-F741-2FDC-460D-96E3382C37C0}"/>
          </ac:picMkLst>
        </pc:picChg>
        <pc:picChg chg="del">
          <ac:chgData name="中野 勝仁_21150" userId="b6a02f5d-4509-4b11-a081-bb6b553f649e" providerId="ADAL" clId="{16023705-13D6-4BCE-9E16-1090FE5AB91F}" dt="2024-08-29T05:53:55.196" v="3851" actId="478"/>
          <ac:picMkLst>
            <pc:docMk/>
            <pc:sldMk cId="1185767604" sldId="2146847941"/>
            <ac:picMk id="12" creationId="{54CD387C-6370-5D94-E1F4-700F0B495A5E}"/>
          </ac:picMkLst>
        </pc:picChg>
      </pc:sldChg>
      <pc:sldChg chg="modSp add mod">
        <pc:chgData name="中野 勝仁_21150" userId="b6a02f5d-4509-4b11-a081-bb6b553f649e" providerId="ADAL" clId="{16023705-13D6-4BCE-9E16-1090FE5AB91F}" dt="2024-08-30T04:11:45.861" v="15309"/>
        <pc:sldMkLst>
          <pc:docMk/>
          <pc:sldMk cId="2285598573" sldId="2146847942"/>
        </pc:sldMkLst>
        <pc:graphicFrameChg chg="mod modGraphic">
          <ac:chgData name="中野 勝仁_21150" userId="b6a02f5d-4509-4b11-a081-bb6b553f649e" providerId="ADAL" clId="{16023705-13D6-4BCE-9E16-1090FE5AB91F}" dt="2024-08-30T04:11:45.861" v="15309"/>
          <ac:graphicFrameMkLst>
            <pc:docMk/>
            <pc:sldMk cId="2285598573" sldId="2146847942"/>
            <ac:graphicFrameMk id="10" creationId="{9A73FC9C-B293-01B3-E184-600FD61FAF68}"/>
          </ac:graphicFrameMkLst>
        </pc:graphicFrameChg>
      </pc:sldChg>
      <pc:sldChg chg="modSp add mod">
        <pc:chgData name="中野 勝仁_21150" userId="b6a02f5d-4509-4b11-a081-bb6b553f649e" providerId="ADAL" clId="{16023705-13D6-4BCE-9E16-1090FE5AB91F}" dt="2024-08-30T04:11:53.607" v="15316"/>
        <pc:sldMkLst>
          <pc:docMk/>
          <pc:sldMk cId="2381423248" sldId="2146847943"/>
        </pc:sldMkLst>
        <pc:graphicFrameChg chg="mod modGraphic">
          <ac:chgData name="中野 勝仁_21150" userId="b6a02f5d-4509-4b11-a081-bb6b553f649e" providerId="ADAL" clId="{16023705-13D6-4BCE-9E16-1090FE5AB91F}" dt="2024-08-30T04:11:53.607" v="15316"/>
          <ac:graphicFrameMkLst>
            <pc:docMk/>
            <pc:sldMk cId="2381423248" sldId="2146847943"/>
            <ac:graphicFrameMk id="10" creationId="{9A73FC9C-B293-01B3-E184-600FD61FAF68}"/>
          </ac:graphicFrameMkLst>
        </pc:graphicFrameChg>
      </pc:sldChg>
      <pc:sldChg chg="modSp add del mod">
        <pc:chgData name="中野 勝仁_21150" userId="b6a02f5d-4509-4b11-a081-bb6b553f649e" providerId="ADAL" clId="{16023705-13D6-4BCE-9E16-1090FE5AB91F}" dt="2024-08-30T02:38:24.043" v="14332" actId="2696"/>
        <pc:sldMkLst>
          <pc:docMk/>
          <pc:sldMk cId="1658123153" sldId="2146847944"/>
        </pc:sldMkLst>
        <pc:graphicFrameChg chg="mod modGraphic">
          <ac:chgData name="中野 勝仁_21150" userId="b6a02f5d-4509-4b11-a081-bb6b553f649e" providerId="ADAL" clId="{16023705-13D6-4BCE-9E16-1090FE5AB91F}" dt="2024-08-30T01:05:39.738" v="12530"/>
          <ac:graphicFrameMkLst>
            <pc:docMk/>
            <pc:sldMk cId="1658123153" sldId="2146847944"/>
            <ac:graphicFrameMk id="10" creationId="{9A73FC9C-B293-01B3-E184-600FD61FAF68}"/>
          </ac:graphicFrameMkLst>
        </pc:graphicFrameChg>
      </pc:sldChg>
      <pc:sldChg chg="add del">
        <pc:chgData name="中野 勝仁_21150" userId="b6a02f5d-4509-4b11-a081-bb6b553f649e" providerId="ADAL" clId="{16023705-13D6-4BCE-9E16-1090FE5AB91F}" dt="2024-08-30T03:59:07.536" v="14941" actId="2696"/>
        <pc:sldMkLst>
          <pc:docMk/>
          <pc:sldMk cId="3424882012" sldId="2146847945"/>
        </pc:sldMkLst>
      </pc:sldChg>
      <pc:sldChg chg="modSp add mod ord">
        <pc:chgData name="中野 勝仁_21150" userId="b6a02f5d-4509-4b11-a081-bb6b553f649e" providerId="ADAL" clId="{16023705-13D6-4BCE-9E16-1090FE5AB91F}" dt="2024-08-30T04:11:32.563" v="15286"/>
        <pc:sldMkLst>
          <pc:docMk/>
          <pc:sldMk cId="253643530" sldId="2146847946"/>
        </pc:sldMkLst>
        <pc:graphicFrameChg chg="mod modGraphic">
          <ac:chgData name="中野 勝仁_21150" userId="b6a02f5d-4509-4b11-a081-bb6b553f649e" providerId="ADAL" clId="{16023705-13D6-4BCE-9E16-1090FE5AB91F}" dt="2024-08-30T04:11:32.563" v="15286"/>
          <ac:graphicFrameMkLst>
            <pc:docMk/>
            <pc:sldMk cId="253643530" sldId="2146847946"/>
            <ac:graphicFrameMk id="10" creationId="{9A73FC9C-B293-01B3-E184-600FD61FAF68}"/>
          </ac:graphicFrameMkLst>
        </pc:graphicFrameChg>
      </pc:sldChg>
      <pc:sldChg chg="addSp delSp modSp add mod ord">
        <pc:chgData name="中野 勝仁_21150" userId="b6a02f5d-4509-4b11-a081-bb6b553f649e" providerId="ADAL" clId="{16023705-13D6-4BCE-9E16-1090FE5AB91F}" dt="2024-08-30T03:55:30.008" v="14839" actId="1076"/>
        <pc:sldMkLst>
          <pc:docMk/>
          <pc:sldMk cId="886795186" sldId="2146847947"/>
        </pc:sldMkLst>
        <pc:spChg chg="mod ord">
          <ac:chgData name="中野 勝仁_21150" userId="b6a02f5d-4509-4b11-a081-bb6b553f649e" providerId="ADAL" clId="{16023705-13D6-4BCE-9E16-1090FE5AB91F}" dt="2024-08-30T03:55:30.008" v="14839" actId="1076"/>
          <ac:spMkLst>
            <pc:docMk/>
            <pc:sldMk cId="886795186" sldId="2146847947"/>
            <ac:spMk id="2" creationId="{9ED07F88-2533-5719-1F31-661EB58914A9}"/>
          </ac:spMkLst>
        </pc:spChg>
        <pc:spChg chg="mod">
          <ac:chgData name="中野 勝仁_21150" userId="b6a02f5d-4509-4b11-a081-bb6b553f649e" providerId="ADAL" clId="{16023705-13D6-4BCE-9E16-1090FE5AB91F}" dt="2024-08-30T03:52:21.639" v="14807"/>
          <ac:spMkLst>
            <pc:docMk/>
            <pc:sldMk cId="886795186" sldId="2146847947"/>
            <ac:spMk id="6" creationId="{4763D912-846E-CD53-5422-50BC852B1DE7}"/>
          </ac:spMkLst>
        </pc:spChg>
        <pc:spChg chg="mod">
          <ac:chgData name="中野 勝仁_21150" userId="b6a02f5d-4509-4b11-a081-bb6b553f649e" providerId="ADAL" clId="{16023705-13D6-4BCE-9E16-1090FE5AB91F}" dt="2024-08-30T03:52:25.217" v="14812"/>
          <ac:spMkLst>
            <pc:docMk/>
            <pc:sldMk cId="886795186" sldId="2146847947"/>
            <ac:spMk id="8" creationId="{B43D0241-8356-C244-48B6-15458993E3CD}"/>
          </ac:spMkLst>
        </pc:spChg>
        <pc:spChg chg="add mod">
          <ac:chgData name="中野 勝仁_21150" userId="b6a02f5d-4509-4b11-a081-bb6b553f649e" providerId="ADAL" clId="{16023705-13D6-4BCE-9E16-1090FE5AB91F}" dt="2024-08-30T03:55:11.853" v="14835" actId="1076"/>
          <ac:spMkLst>
            <pc:docMk/>
            <pc:sldMk cId="886795186" sldId="2146847947"/>
            <ac:spMk id="11" creationId="{899B232B-7A65-58CA-E0EF-DE9597DA78EB}"/>
          </ac:spMkLst>
        </pc:spChg>
        <pc:spChg chg="add mod">
          <ac:chgData name="中野 勝仁_21150" userId="b6a02f5d-4509-4b11-a081-bb6b553f649e" providerId="ADAL" clId="{16023705-13D6-4BCE-9E16-1090FE5AB91F}" dt="2024-08-30T03:55:23.105" v="14837" actId="1076"/>
          <ac:spMkLst>
            <pc:docMk/>
            <pc:sldMk cId="886795186" sldId="2146847947"/>
            <ac:spMk id="12" creationId="{0DF0B466-3AE0-D28D-7ABD-C336201BEE1A}"/>
          </ac:spMkLst>
        </pc:spChg>
        <pc:spChg chg="add del mod">
          <ac:chgData name="中野 勝仁_21150" userId="b6a02f5d-4509-4b11-a081-bb6b553f649e" providerId="ADAL" clId="{16023705-13D6-4BCE-9E16-1090FE5AB91F}" dt="2024-08-29T07:00:25.764" v="4313" actId="478"/>
          <ac:spMkLst>
            <pc:docMk/>
            <pc:sldMk cId="886795186" sldId="2146847947"/>
            <ac:spMk id="13" creationId="{AF722E6F-71FA-F729-B271-772E66ACFC5B}"/>
          </ac:spMkLst>
        </pc:spChg>
        <pc:spChg chg="add del mod ord">
          <ac:chgData name="中野 勝仁_21150" userId="b6a02f5d-4509-4b11-a081-bb6b553f649e" providerId="ADAL" clId="{16023705-13D6-4BCE-9E16-1090FE5AB91F}" dt="2024-08-29T07:00:27.927" v="4315" actId="478"/>
          <ac:spMkLst>
            <pc:docMk/>
            <pc:sldMk cId="886795186" sldId="2146847947"/>
            <ac:spMk id="14" creationId="{E88A4A6E-04EB-4A0D-615E-108E2A12A01C}"/>
          </ac:spMkLst>
        </pc:spChg>
        <pc:picChg chg="add mod ord">
          <ac:chgData name="中野 勝仁_21150" userId="b6a02f5d-4509-4b11-a081-bb6b553f649e" providerId="ADAL" clId="{16023705-13D6-4BCE-9E16-1090FE5AB91F}" dt="2024-08-30T03:55:06.395" v="14834" actId="167"/>
          <ac:picMkLst>
            <pc:docMk/>
            <pc:sldMk cId="886795186" sldId="2146847947"/>
            <ac:picMk id="3" creationId="{B8F3A845-3563-CE04-DF42-9545EBF8788B}"/>
          </ac:picMkLst>
        </pc:picChg>
        <pc:picChg chg="add del mod">
          <ac:chgData name="中野 勝仁_21150" userId="b6a02f5d-4509-4b11-a081-bb6b553f649e" providerId="ADAL" clId="{16023705-13D6-4BCE-9E16-1090FE5AB91F}" dt="2024-08-29T06:42:14.846" v="3869" actId="478"/>
          <ac:picMkLst>
            <pc:docMk/>
            <pc:sldMk cId="886795186" sldId="2146847947"/>
            <ac:picMk id="4" creationId="{5976A4EC-B862-67F6-61DA-1D5097910C01}"/>
          </ac:picMkLst>
        </pc:picChg>
        <pc:picChg chg="add del mod">
          <ac:chgData name="中野 勝仁_21150" userId="b6a02f5d-4509-4b11-a081-bb6b553f649e" providerId="ADAL" clId="{16023705-13D6-4BCE-9E16-1090FE5AB91F}" dt="2024-08-29T06:58:15.178" v="4286" actId="478"/>
          <ac:picMkLst>
            <pc:docMk/>
            <pc:sldMk cId="886795186" sldId="2146847947"/>
            <ac:picMk id="7" creationId="{E316E9A3-F295-408E-313D-2D75C32EB261}"/>
          </ac:picMkLst>
        </pc:picChg>
        <pc:picChg chg="add del mod">
          <ac:chgData name="中野 勝仁_21150" userId="b6a02f5d-4509-4b11-a081-bb6b553f649e" providerId="ADAL" clId="{16023705-13D6-4BCE-9E16-1090FE5AB91F}" dt="2024-08-29T06:59:15.295" v="4296" actId="478"/>
          <ac:picMkLst>
            <pc:docMk/>
            <pc:sldMk cId="886795186" sldId="2146847947"/>
            <ac:picMk id="10" creationId="{9A463CB3-5434-71C5-81CA-B27DB406DE26}"/>
          </ac:picMkLst>
        </pc:picChg>
        <pc:picChg chg="add del mod ord">
          <ac:chgData name="中野 勝仁_21150" userId="b6a02f5d-4509-4b11-a081-bb6b553f649e" providerId="ADAL" clId="{16023705-13D6-4BCE-9E16-1090FE5AB91F}" dt="2024-08-30T03:54:24.445" v="14823" actId="21"/>
          <ac:picMkLst>
            <pc:docMk/>
            <pc:sldMk cId="886795186" sldId="2146847947"/>
            <ac:picMk id="30" creationId="{B8F3A845-3563-CE04-DF42-9545EBF8788B}"/>
          </ac:picMkLst>
        </pc:picChg>
        <pc:picChg chg="add mod ord">
          <ac:chgData name="中野 勝仁_21150" userId="b6a02f5d-4509-4b11-a081-bb6b553f649e" providerId="ADAL" clId="{16023705-13D6-4BCE-9E16-1090FE5AB91F}" dt="2024-08-30T03:55:06.395" v="14834" actId="167"/>
          <ac:picMkLst>
            <pc:docMk/>
            <pc:sldMk cId="886795186" sldId="2146847947"/>
            <ac:picMk id="32" creationId="{7B3005E0-2194-CE35-70C2-26F79A26A826}"/>
          </ac:picMkLst>
        </pc:picChg>
        <pc:picChg chg="add del mod">
          <ac:chgData name="中野 勝仁_21150" userId="b6a02f5d-4509-4b11-a081-bb6b553f649e" providerId="ADAL" clId="{16023705-13D6-4BCE-9E16-1090FE5AB91F}" dt="2024-08-29T07:17:21.796" v="4419" actId="21"/>
          <ac:picMkLst>
            <pc:docMk/>
            <pc:sldMk cId="886795186" sldId="2146847947"/>
            <ac:picMk id="37" creationId="{87052688-DE34-0E50-36A8-E9478CB503B3}"/>
          </ac:picMkLst>
        </pc:picChg>
        <pc:cxnChg chg="add mod">
          <ac:chgData name="中野 勝仁_21150" userId="b6a02f5d-4509-4b11-a081-bb6b553f649e" providerId="ADAL" clId="{16023705-13D6-4BCE-9E16-1090FE5AB91F}" dt="2024-08-30T03:55:18.829" v="14836" actId="14100"/>
          <ac:cxnSpMkLst>
            <pc:docMk/>
            <pc:sldMk cId="886795186" sldId="2146847947"/>
            <ac:cxnSpMk id="16" creationId="{C47E1A87-56F1-C9D6-741F-22F55134ABB8}"/>
          </ac:cxnSpMkLst>
        </pc:cxnChg>
        <pc:cxnChg chg="add mod">
          <ac:chgData name="中野 勝仁_21150" userId="b6a02f5d-4509-4b11-a081-bb6b553f649e" providerId="ADAL" clId="{16023705-13D6-4BCE-9E16-1090FE5AB91F}" dt="2024-08-30T03:55:26.073" v="14838" actId="14100"/>
          <ac:cxnSpMkLst>
            <pc:docMk/>
            <pc:sldMk cId="886795186" sldId="2146847947"/>
            <ac:cxnSpMk id="22" creationId="{AF300C48-8CD9-AC25-7571-4C80019A8BFC}"/>
          </ac:cxnSpMkLst>
        </pc:cxnChg>
        <pc:cxnChg chg="add del mod">
          <ac:chgData name="中野 勝仁_21150" userId="b6a02f5d-4509-4b11-a081-bb6b553f649e" providerId="ADAL" clId="{16023705-13D6-4BCE-9E16-1090FE5AB91F}" dt="2024-08-29T07:00:27.302" v="4314" actId="478"/>
          <ac:cxnSpMkLst>
            <pc:docMk/>
            <pc:sldMk cId="886795186" sldId="2146847947"/>
            <ac:cxnSpMk id="25" creationId="{F5119C12-0E7D-B453-7866-E768E67A7CD4}"/>
          </ac:cxnSpMkLst>
        </pc:cxnChg>
      </pc:sldChg>
      <pc:sldChg chg="addSp delSp modSp add mod">
        <pc:chgData name="中野 勝仁_21150" userId="b6a02f5d-4509-4b11-a081-bb6b553f649e" providerId="ADAL" clId="{16023705-13D6-4BCE-9E16-1090FE5AB91F}" dt="2024-08-30T03:57:52.290" v="14899"/>
        <pc:sldMkLst>
          <pc:docMk/>
          <pc:sldMk cId="311871232" sldId="2146847948"/>
        </pc:sldMkLst>
        <pc:spChg chg="mod ord">
          <ac:chgData name="中野 勝仁_21150" userId="b6a02f5d-4509-4b11-a081-bb6b553f649e" providerId="ADAL" clId="{16023705-13D6-4BCE-9E16-1090FE5AB91F}" dt="2024-08-29T08:58:05.869" v="6389" actId="1076"/>
          <ac:spMkLst>
            <pc:docMk/>
            <pc:sldMk cId="311871232" sldId="2146847948"/>
            <ac:spMk id="2" creationId="{9ED07F88-2533-5719-1F31-661EB58914A9}"/>
          </ac:spMkLst>
        </pc:spChg>
        <pc:spChg chg="add mod">
          <ac:chgData name="中野 勝仁_21150" userId="b6a02f5d-4509-4b11-a081-bb6b553f649e" providerId="ADAL" clId="{16023705-13D6-4BCE-9E16-1090FE5AB91F}" dt="2024-08-29T08:58:33.780" v="6459"/>
          <ac:spMkLst>
            <pc:docMk/>
            <pc:sldMk cId="311871232" sldId="2146847948"/>
            <ac:spMk id="5" creationId="{82A25068-6DC2-ADBB-79FB-23523655B154}"/>
          </ac:spMkLst>
        </pc:spChg>
        <pc:spChg chg="mod">
          <ac:chgData name="中野 勝仁_21150" userId="b6a02f5d-4509-4b11-a081-bb6b553f649e" providerId="ADAL" clId="{16023705-13D6-4BCE-9E16-1090FE5AB91F}" dt="2024-08-30T03:57:49.328" v="14893"/>
          <ac:spMkLst>
            <pc:docMk/>
            <pc:sldMk cId="311871232" sldId="2146847948"/>
            <ac:spMk id="6" creationId="{4763D912-846E-CD53-5422-50BC852B1DE7}"/>
          </ac:spMkLst>
        </pc:spChg>
        <pc:spChg chg="add mod">
          <ac:chgData name="中野 勝仁_21150" userId="b6a02f5d-4509-4b11-a081-bb6b553f649e" providerId="ADAL" clId="{16023705-13D6-4BCE-9E16-1090FE5AB91F}" dt="2024-08-29T08:59:14.566" v="6465" actId="692"/>
          <ac:spMkLst>
            <pc:docMk/>
            <pc:sldMk cId="311871232" sldId="2146847948"/>
            <ac:spMk id="7" creationId="{87401B71-7E06-15EB-D005-CE2A39F8E2BF}"/>
          </ac:spMkLst>
        </pc:spChg>
        <pc:spChg chg="mod">
          <ac:chgData name="中野 勝仁_21150" userId="b6a02f5d-4509-4b11-a081-bb6b553f649e" providerId="ADAL" clId="{16023705-13D6-4BCE-9E16-1090FE5AB91F}" dt="2024-08-30T03:57:52.290" v="14899"/>
          <ac:spMkLst>
            <pc:docMk/>
            <pc:sldMk cId="311871232" sldId="2146847948"/>
            <ac:spMk id="8" creationId="{B43D0241-8356-C244-48B6-15458993E3CD}"/>
          </ac:spMkLst>
        </pc:spChg>
        <pc:spChg chg="add mod ord">
          <ac:chgData name="中野 勝仁_21150" userId="b6a02f5d-4509-4b11-a081-bb6b553f649e" providerId="ADAL" clId="{16023705-13D6-4BCE-9E16-1090FE5AB91F}" dt="2024-08-29T09:01:08.844" v="6729" actId="1076"/>
          <ac:spMkLst>
            <pc:docMk/>
            <pc:sldMk cId="311871232" sldId="2146847948"/>
            <ac:spMk id="9" creationId="{27438207-13A0-C3F8-84BA-BE2B9C5C8F4C}"/>
          </ac:spMkLst>
        </pc:spChg>
        <pc:picChg chg="add del mod">
          <ac:chgData name="中野 勝仁_21150" userId="b6a02f5d-4509-4b11-a081-bb6b553f649e" providerId="ADAL" clId="{16023705-13D6-4BCE-9E16-1090FE5AB91F}" dt="2024-08-29T08:56:06.985" v="6245" actId="21"/>
          <ac:picMkLst>
            <pc:docMk/>
            <pc:sldMk cId="311871232" sldId="2146847948"/>
            <ac:picMk id="4" creationId="{6DE4FACB-80F5-5BD1-BABB-C97213AA946E}"/>
          </ac:picMkLst>
        </pc:picChg>
        <pc:picChg chg="add del mod">
          <ac:chgData name="中野 勝仁_21150" userId="b6a02f5d-4509-4b11-a081-bb6b553f649e" providerId="ADAL" clId="{16023705-13D6-4BCE-9E16-1090FE5AB91F}" dt="2024-08-29T09:23:44.510" v="7275" actId="21"/>
          <ac:picMkLst>
            <pc:docMk/>
            <pc:sldMk cId="311871232" sldId="2146847948"/>
            <ac:picMk id="11" creationId="{D83A3876-BDE2-3544-721D-DA2C23D0E882}"/>
          </ac:picMkLst>
        </pc:picChg>
        <pc:picChg chg="add mod">
          <ac:chgData name="中野 勝仁_21150" userId="b6a02f5d-4509-4b11-a081-bb6b553f649e" providerId="ADAL" clId="{16023705-13D6-4BCE-9E16-1090FE5AB91F}" dt="2024-08-29T08:56:21.288" v="6251"/>
          <ac:picMkLst>
            <pc:docMk/>
            <pc:sldMk cId="311871232" sldId="2146847948"/>
            <ac:picMk id="15" creationId="{6DE4FACB-80F5-5BD1-BABB-C97213AA946E}"/>
          </ac:picMkLst>
        </pc:picChg>
        <pc:picChg chg="add mod">
          <ac:chgData name="中野 勝仁_21150" userId="b6a02f5d-4509-4b11-a081-bb6b553f649e" providerId="ADAL" clId="{16023705-13D6-4BCE-9E16-1090FE5AB91F}" dt="2024-08-29T08:56:51.587" v="6259" actId="14100"/>
          <ac:picMkLst>
            <pc:docMk/>
            <pc:sldMk cId="311871232" sldId="2146847948"/>
            <ac:picMk id="34" creationId="{FAFD7156-3968-6C8A-3950-85E236B488E5}"/>
          </ac:picMkLst>
        </pc:picChg>
      </pc:sldChg>
      <pc:sldChg chg="add del">
        <pc:chgData name="中野 勝仁_21150" userId="b6a02f5d-4509-4b11-a081-bb6b553f649e" providerId="ADAL" clId="{16023705-13D6-4BCE-9E16-1090FE5AB91F}" dt="2024-08-30T03:57:59.691" v="14900" actId="2696"/>
        <pc:sldMkLst>
          <pc:docMk/>
          <pc:sldMk cId="789985348" sldId="2146847949"/>
        </pc:sldMkLst>
      </pc:sldChg>
      <pc:sldChg chg="addSp delSp modSp add mod replId">
        <pc:chgData name="中野 勝仁_21150" userId="b6a02f5d-4509-4b11-a081-bb6b553f649e" providerId="ADAL" clId="{16023705-13D6-4BCE-9E16-1090FE5AB91F}" dt="2024-08-30T03:58:08.591" v="14908"/>
        <pc:sldMkLst>
          <pc:docMk/>
          <pc:sldMk cId="3455283874" sldId="2146847950"/>
        </pc:sldMkLst>
        <pc:spChg chg="del mod ord">
          <ac:chgData name="中野 勝仁_21150" userId="b6a02f5d-4509-4b11-a081-bb6b553f649e" providerId="ADAL" clId="{16023705-13D6-4BCE-9E16-1090FE5AB91F}" dt="2024-08-29T09:29:48.332" v="7327" actId="478"/>
          <ac:spMkLst>
            <pc:docMk/>
            <pc:sldMk cId="3455283874" sldId="2146847950"/>
            <ac:spMk id="2" creationId="{9ED07F88-2533-5719-1F31-661EB58914A9}"/>
          </ac:spMkLst>
        </pc:spChg>
        <pc:spChg chg="add del">
          <ac:chgData name="中野 勝仁_21150" userId="b6a02f5d-4509-4b11-a081-bb6b553f649e" providerId="ADAL" clId="{16023705-13D6-4BCE-9E16-1090FE5AB91F}" dt="2024-08-29T09:21:23.889" v="7269" actId="22"/>
          <ac:spMkLst>
            <pc:docMk/>
            <pc:sldMk cId="3455283874" sldId="2146847950"/>
            <ac:spMk id="4" creationId="{C9BC3E11-D2A6-E898-394A-BD40918A3DBC}"/>
          </ac:spMkLst>
        </pc:spChg>
        <pc:spChg chg="mod">
          <ac:chgData name="中野 勝仁_21150" userId="b6a02f5d-4509-4b11-a081-bb6b553f649e" providerId="ADAL" clId="{16023705-13D6-4BCE-9E16-1090FE5AB91F}" dt="2024-08-30T03:58:05.947" v="14904"/>
          <ac:spMkLst>
            <pc:docMk/>
            <pc:sldMk cId="3455283874" sldId="2146847950"/>
            <ac:spMk id="6" creationId="{4763D912-846E-CD53-5422-50BC852B1DE7}"/>
          </ac:spMkLst>
        </pc:spChg>
        <pc:spChg chg="mod">
          <ac:chgData name="中野 勝仁_21150" userId="b6a02f5d-4509-4b11-a081-bb6b553f649e" providerId="ADAL" clId="{16023705-13D6-4BCE-9E16-1090FE5AB91F}" dt="2024-08-30T03:58:08.591" v="14908"/>
          <ac:spMkLst>
            <pc:docMk/>
            <pc:sldMk cId="3455283874" sldId="2146847950"/>
            <ac:spMk id="8" creationId="{B43D0241-8356-C244-48B6-15458993E3CD}"/>
          </ac:spMkLst>
        </pc:spChg>
        <pc:spChg chg="add mod">
          <ac:chgData name="中野 勝仁_21150" userId="b6a02f5d-4509-4b11-a081-bb6b553f649e" providerId="ADAL" clId="{16023705-13D6-4BCE-9E16-1090FE5AB91F}" dt="2024-08-29T09:27:13.974" v="7290" actId="1038"/>
          <ac:spMkLst>
            <pc:docMk/>
            <pc:sldMk cId="3455283874" sldId="2146847950"/>
            <ac:spMk id="9" creationId="{8A7C3F7B-5B47-F8B0-6CAD-DC9AE456DD91}"/>
          </ac:spMkLst>
        </pc:spChg>
        <pc:spChg chg="add mod">
          <ac:chgData name="中野 勝仁_21150" userId="b6a02f5d-4509-4b11-a081-bb6b553f649e" providerId="ADAL" clId="{16023705-13D6-4BCE-9E16-1090FE5AB91F}" dt="2024-08-29T09:27:38.649" v="7297" actId="1036"/>
          <ac:spMkLst>
            <pc:docMk/>
            <pc:sldMk cId="3455283874" sldId="2146847950"/>
            <ac:spMk id="15" creationId="{AB2A1383-6A38-649F-5772-3CBB379390A8}"/>
          </ac:spMkLst>
        </pc:spChg>
        <pc:spChg chg="add mod">
          <ac:chgData name="中野 勝仁_21150" userId="b6a02f5d-4509-4b11-a081-bb6b553f649e" providerId="ADAL" clId="{16023705-13D6-4BCE-9E16-1090FE5AB91F}" dt="2024-08-29T09:33:28.353" v="7623" actId="1076"/>
          <ac:spMkLst>
            <pc:docMk/>
            <pc:sldMk cId="3455283874" sldId="2146847950"/>
            <ac:spMk id="19" creationId="{AD8B0ADB-9452-E67E-CFE0-19CF01B0FA21}"/>
          </ac:spMkLst>
        </pc:spChg>
        <pc:spChg chg="add mod">
          <ac:chgData name="中野 勝仁_21150" userId="b6a02f5d-4509-4b11-a081-bb6b553f649e" providerId="ADAL" clId="{16023705-13D6-4BCE-9E16-1090FE5AB91F}" dt="2024-08-29T09:32:11.640" v="7605" actId="1037"/>
          <ac:spMkLst>
            <pc:docMk/>
            <pc:sldMk cId="3455283874" sldId="2146847950"/>
            <ac:spMk id="24" creationId="{34AAA2C1-6C91-74B2-73E9-8E29A50E2DA9}"/>
          </ac:spMkLst>
        </pc:spChg>
        <pc:spChg chg="add mod">
          <ac:chgData name="中野 勝仁_21150" userId="b6a02f5d-4509-4b11-a081-bb6b553f649e" providerId="ADAL" clId="{16023705-13D6-4BCE-9E16-1090FE5AB91F}" dt="2024-08-29T09:33:46.882" v="7627" actId="1076"/>
          <ac:spMkLst>
            <pc:docMk/>
            <pc:sldMk cId="3455283874" sldId="2146847950"/>
            <ac:spMk id="26" creationId="{1AB07753-D9E8-EC6F-5963-24100BDCCEE9}"/>
          </ac:spMkLst>
        </pc:spChg>
        <pc:spChg chg="add mod">
          <ac:chgData name="中野 勝仁_21150" userId="b6a02f5d-4509-4b11-a081-bb6b553f649e" providerId="ADAL" clId="{16023705-13D6-4BCE-9E16-1090FE5AB91F}" dt="2024-08-29T09:32:36.280" v="7615" actId="1035"/>
          <ac:spMkLst>
            <pc:docMk/>
            <pc:sldMk cId="3455283874" sldId="2146847950"/>
            <ac:spMk id="30" creationId="{BF5B66E7-4ED0-AE3D-8EBA-ECD15892F2AE}"/>
          </ac:spMkLst>
        </pc:spChg>
        <pc:picChg chg="add mod">
          <ac:chgData name="中野 勝仁_21150" userId="b6a02f5d-4509-4b11-a081-bb6b553f649e" providerId="ADAL" clId="{16023705-13D6-4BCE-9E16-1090FE5AB91F}" dt="2024-08-29T09:33:28.353" v="7623" actId="1076"/>
          <ac:picMkLst>
            <pc:docMk/>
            <pc:sldMk cId="3455283874" sldId="2146847950"/>
            <ac:picMk id="7" creationId="{036CD1C6-8BD3-5559-A07E-4A22F2C9EDAB}"/>
          </ac:picMkLst>
        </pc:picChg>
        <pc:picChg chg="add mod">
          <ac:chgData name="中野 勝仁_21150" userId="b6a02f5d-4509-4b11-a081-bb6b553f649e" providerId="ADAL" clId="{16023705-13D6-4BCE-9E16-1090FE5AB91F}" dt="2024-08-29T09:23:52.207" v="7276"/>
          <ac:picMkLst>
            <pc:docMk/>
            <pc:sldMk cId="3455283874" sldId="2146847950"/>
            <ac:picMk id="11" creationId="{D83A3876-BDE2-3544-721D-DA2C23D0E882}"/>
          </ac:picMkLst>
        </pc:picChg>
        <pc:picChg chg="add mod ord">
          <ac:chgData name="中野 勝仁_21150" userId="b6a02f5d-4509-4b11-a081-bb6b553f649e" providerId="ADAL" clId="{16023705-13D6-4BCE-9E16-1090FE5AB91F}" dt="2024-08-29T09:28:49.193" v="7309" actId="167"/>
          <ac:picMkLst>
            <pc:docMk/>
            <pc:sldMk cId="3455283874" sldId="2146847950"/>
            <ac:picMk id="23" creationId="{6F1F5D91-87C8-4409-909C-AFA895AF6F1F}"/>
          </ac:picMkLst>
        </pc:picChg>
        <pc:cxnChg chg="add mod">
          <ac:chgData name="中野 勝仁_21150" userId="b6a02f5d-4509-4b11-a081-bb6b553f649e" providerId="ADAL" clId="{16023705-13D6-4BCE-9E16-1090FE5AB91F}" dt="2024-08-29T09:33:28.353" v="7623" actId="1076"/>
          <ac:cxnSpMkLst>
            <pc:docMk/>
            <pc:sldMk cId="3455283874" sldId="2146847950"/>
            <ac:cxnSpMk id="10" creationId="{71A6C805-F02E-D407-B33D-3E08F6CFDD92}"/>
          </ac:cxnSpMkLst>
        </pc:cxnChg>
        <pc:cxnChg chg="add mod">
          <ac:chgData name="中野 勝仁_21150" userId="b6a02f5d-4509-4b11-a081-bb6b553f649e" providerId="ADAL" clId="{16023705-13D6-4BCE-9E16-1090FE5AB91F}" dt="2024-08-29T09:33:28.353" v="7623" actId="1076"/>
          <ac:cxnSpMkLst>
            <pc:docMk/>
            <pc:sldMk cId="3455283874" sldId="2146847950"/>
            <ac:cxnSpMk id="16" creationId="{8735E36F-3597-9BCE-F049-35CA3B650155}"/>
          </ac:cxnSpMkLst>
        </pc:cxnChg>
        <pc:cxnChg chg="add mod">
          <ac:chgData name="中野 勝仁_21150" userId="b6a02f5d-4509-4b11-a081-bb6b553f649e" providerId="ADAL" clId="{16023705-13D6-4BCE-9E16-1090FE5AB91F}" dt="2024-08-29T09:33:28.353" v="7623" actId="1076"/>
          <ac:cxnSpMkLst>
            <pc:docMk/>
            <pc:sldMk cId="3455283874" sldId="2146847950"/>
            <ac:cxnSpMk id="20" creationId="{CB9CDCC1-347A-AB52-A0F9-89F89A05B556}"/>
          </ac:cxnSpMkLst>
        </pc:cxnChg>
        <pc:cxnChg chg="add mod">
          <ac:chgData name="中野 勝仁_21150" userId="b6a02f5d-4509-4b11-a081-bb6b553f649e" providerId="ADAL" clId="{16023705-13D6-4BCE-9E16-1090FE5AB91F}" dt="2024-08-29T09:33:57.652" v="7628" actId="14100"/>
          <ac:cxnSpMkLst>
            <pc:docMk/>
            <pc:sldMk cId="3455283874" sldId="2146847950"/>
            <ac:cxnSpMk id="31" creationId="{14B6846A-257B-9951-FC87-4CF17C6E0C44}"/>
          </ac:cxnSpMkLst>
        </pc:cxnChg>
      </pc:sldChg>
      <pc:sldChg chg="addSp modSp add mod replId">
        <pc:chgData name="中野 勝仁_21150" userId="b6a02f5d-4509-4b11-a081-bb6b553f649e" providerId="ADAL" clId="{16023705-13D6-4BCE-9E16-1090FE5AB91F}" dt="2024-08-30T03:59:23.601" v="14949"/>
        <pc:sldMkLst>
          <pc:docMk/>
          <pc:sldMk cId="3305678369" sldId="2146847951"/>
        </pc:sldMkLst>
        <pc:spChg chg="mod ord">
          <ac:chgData name="中野 勝仁_21150" userId="b6a02f5d-4509-4b11-a081-bb6b553f649e" providerId="ADAL" clId="{16023705-13D6-4BCE-9E16-1090FE5AB91F}" dt="2024-08-29T22:10:20.977" v="10716" actId="1076"/>
          <ac:spMkLst>
            <pc:docMk/>
            <pc:sldMk cId="3305678369" sldId="2146847951"/>
            <ac:spMk id="2" creationId="{9ED07F88-2533-5719-1F31-661EB58914A9}"/>
          </ac:spMkLst>
        </pc:spChg>
        <pc:spChg chg="add mod">
          <ac:chgData name="中野 勝仁_21150" userId="b6a02f5d-4509-4b11-a081-bb6b553f649e" providerId="ADAL" clId="{16023705-13D6-4BCE-9E16-1090FE5AB91F}" dt="2024-08-29T21:58:13.565" v="9772" actId="1038"/>
          <ac:spMkLst>
            <pc:docMk/>
            <pc:sldMk cId="3305678369" sldId="2146847951"/>
            <ac:spMk id="5" creationId="{CA2F77F7-2ABC-FBA7-742A-65ADA2539A6C}"/>
          </ac:spMkLst>
        </pc:spChg>
        <pc:spChg chg="mod">
          <ac:chgData name="中野 勝仁_21150" userId="b6a02f5d-4509-4b11-a081-bb6b553f649e" providerId="ADAL" clId="{16023705-13D6-4BCE-9E16-1090FE5AB91F}" dt="2024-08-30T03:59:20.817" v="14945"/>
          <ac:spMkLst>
            <pc:docMk/>
            <pc:sldMk cId="3305678369" sldId="2146847951"/>
            <ac:spMk id="6" creationId="{4763D912-846E-CD53-5422-50BC852B1DE7}"/>
          </ac:spMkLst>
        </pc:spChg>
        <pc:spChg chg="add mod">
          <ac:chgData name="中野 勝仁_21150" userId="b6a02f5d-4509-4b11-a081-bb6b553f649e" providerId="ADAL" clId="{16023705-13D6-4BCE-9E16-1090FE5AB91F}" dt="2024-08-29T21:58:25.870" v="9775" actId="14100"/>
          <ac:spMkLst>
            <pc:docMk/>
            <pc:sldMk cId="3305678369" sldId="2146847951"/>
            <ac:spMk id="7" creationId="{1E5EB704-EB3A-421C-C9E6-D54BC431F6DA}"/>
          </ac:spMkLst>
        </pc:spChg>
        <pc:spChg chg="mod">
          <ac:chgData name="中野 勝仁_21150" userId="b6a02f5d-4509-4b11-a081-bb6b553f649e" providerId="ADAL" clId="{16023705-13D6-4BCE-9E16-1090FE5AB91F}" dt="2024-08-30T03:59:23.601" v="14949"/>
          <ac:spMkLst>
            <pc:docMk/>
            <pc:sldMk cId="3305678369" sldId="2146847951"/>
            <ac:spMk id="8" creationId="{B43D0241-8356-C244-48B6-15458993E3CD}"/>
          </ac:spMkLst>
        </pc:spChg>
        <pc:spChg chg="add mod">
          <ac:chgData name="中野 勝仁_21150" userId="b6a02f5d-4509-4b11-a081-bb6b553f649e" providerId="ADAL" clId="{16023705-13D6-4BCE-9E16-1090FE5AB91F}" dt="2024-08-29T22:06:17.203" v="10167"/>
          <ac:spMkLst>
            <pc:docMk/>
            <pc:sldMk cId="3305678369" sldId="2146847951"/>
            <ac:spMk id="12" creationId="{E39F49DB-68E1-3E11-7643-F9BF2F8B844A}"/>
          </ac:spMkLst>
        </pc:spChg>
        <pc:picChg chg="add mod">
          <ac:chgData name="中野 勝仁_21150" userId="b6a02f5d-4509-4b11-a081-bb6b553f649e" providerId="ADAL" clId="{16023705-13D6-4BCE-9E16-1090FE5AB91F}" dt="2024-08-29T21:57:52.825" v="9766" actId="1076"/>
          <ac:picMkLst>
            <pc:docMk/>
            <pc:sldMk cId="3305678369" sldId="2146847951"/>
            <ac:picMk id="4" creationId="{7D0B5694-4598-6C17-5D92-8A1ABC6A05D2}"/>
          </ac:picMkLst>
        </pc:picChg>
        <pc:cxnChg chg="add mod">
          <ac:chgData name="中野 勝仁_21150" userId="b6a02f5d-4509-4b11-a081-bb6b553f649e" providerId="ADAL" clId="{16023705-13D6-4BCE-9E16-1090FE5AB91F}" dt="2024-08-29T21:58:48.114" v="9781" actId="14100"/>
          <ac:cxnSpMkLst>
            <pc:docMk/>
            <pc:sldMk cId="3305678369" sldId="2146847951"/>
            <ac:cxnSpMk id="9" creationId="{5496D5BF-8E2E-5E60-A91B-B3455E45EC3D}"/>
          </ac:cxnSpMkLst>
        </pc:cxnChg>
      </pc:sldChg>
      <pc:sldChg chg="addSp delSp modSp add mod">
        <pc:chgData name="中野 勝仁_21150" userId="b6a02f5d-4509-4b11-a081-bb6b553f649e" providerId="ADAL" clId="{16023705-13D6-4BCE-9E16-1090FE5AB91F}" dt="2024-08-30T03:03:31.460" v="14761"/>
        <pc:sldMkLst>
          <pc:docMk/>
          <pc:sldMk cId="4201534743" sldId="2146847952"/>
        </pc:sldMkLst>
        <pc:spChg chg="mod ord">
          <ac:chgData name="中野 勝仁_21150" userId="b6a02f5d-4509-4b11-a081-bb6b553f649e" providerId="ADAL" clId="{16023705-13D6-4BCE-9E16-1090FE5AB91F}" dt="2024-08-29T21:44:42.995" v="9610" actId="1076"/>
          <ac:spMkLst>
            <pc:docMk/>
            <pc:sldMk cId="4201534743" sldId="2146847952"/>
            <ac:spMk id="2" creationId="{9ED07F88-2533-5719-1F31-661EB58914A9}"/>
          </ac:spMkLst>
        </pc:spChg>
        <pc:spChg chg="mod">
          <ac:chgData name="中野 勝仁_21150" userId="b6a02f5d-4509-4b11-a081-bb6b553f649e" providerId="ADAL" clId="{16023705-13D6-4BCE-9E16-1090FE5AB91F}" dt="2024-08-30T03:03:31.460" v="14761"/>
          <ac:spMkLst>
            <pc:docMk/>
            <pc:sldMk cId="4201534743" sldId="2146847952"/>
            <ac:spMk id="6" creationId="{4763D912-846E-CD53-5422-50BC852B1DE7}"/>
          </ac:spMkLst>
        </pc:spChg>
        <pc:spChg chg="mod">
          <ac:chgData name="中野 勝仁_21150" userId="b6a02f5d-4509-4b11-a081-bb6b553f649e" providerId="ADAL" clId="{16023705-13D6-4BCE-9E16-1090FE5AB91F}" dt="2024-08-30T03:03:27.787" v="14756"/>
          <ac:spMkLst>
            <pc:docMk/>
            <pc:sldMk cId="4201534743" sldId="2146847952"/>
            <ac:spMk id="8" creationId="{B43D0241-8356-C244-48B6-15458993E3CD}"/>
          </ac:spMkLst>
        </pc:spChg>
        <pc:spChg chg="add mod">
          <ac:chgData name="中野 勝仁_21150" userId="b6a02f5d-4509-4b11-a081-bb6b553f649e" providerId="ADAL" clId="{16023705-13D6-4BCE-9E16-1090FE5AB91F}" dt="2024-08-29T08:12:14.621" v="4995" actId="14100"/>
          <ac:spMkLst>
            <pc:docMk/>
            <pc:sldMk cId="4201534743" sldId="2146847952"/>
            <ac:spMk id="11" creationId="{7DA6786C-EA31-30B5-94AC-73D50EEA15EA}"/>
          </ac:spMkLst>
        </pc:spChg>
        <pc:spChg chg="add mod">
          <ac:chgData name="中野 勝仁_21150" userId="b6a02f5d-4509-4b11-a081-bb6b553f649e" providerId="ADAL" clId="{16023705-13D6-4BCE-9E16-1090FE5AB91F}" dt="2024-08-29T08:12:47.620" v="5001" actId="1035"/>
          <ac:spMkLst>
            <pc:docMk/>
            <pc:sldMk cId="4201534743" sldId="2146847952"/>
            <ac:spMk id="12" creationId="{14D85E5C-0739-7420-11F7-F216F436AC96}"/>
          </ac:spMkLst>
        </pc:spChg>
        <pc:picChg chg="add del mod">
          <ac:chgData name="中野 勝仁_21150" userId="b6a02f5d-4509-4b11-a081-bb6b553f649e" providerId="ADAL" clId="{16023705-13D6-4BCE-9E16-1090FE5AB91F}" dt="2024-08-29T06:57:52.542" v="4279" actId="478"/>
          <ac:picMkLst>
            <pc:docMk/>
            <pc:sldMk cId="4201534743" sldId="2146847952"/>
            <ac:picMk id="4" creationId="{5CB87C68-4D02-C4C0-0BCA-98F5A894FC6D}"/>
          </ac:picMkLst>
        </pc:picChg>
        <pc:picChg chg="add del mod">
          <ac:chgData name="中野 勝仁_21150" userId="b6a02f5d-4509-4b11-a081-bb6b553f649e" providerId="ADAL" clId="{16023705-13D6-4BCE-9E16-1090FE5AB91F}" dt="2024-08-29T08:11:15.792" v="4978" actId="21"/>
          <ac:picMkLst>
            <pc:docMk/>
            <pc:sldMk cId="4201534743" sldId="2146847952"/>
            <ac:picMk id="7" creationId="{15839372-BA1F-4764-416F-9F10140AE113}"/>
          </ac:picMkLst>
        </pc:picChg>
        <pc:picChg chg="add del mod">
          <ac:chgData name="中野 勝仁_21150" userId="b6a02f5d-4509-4b11-a081-bb6b553f649e" providerId="ADAL" clId="{16023705-13D6-4BCE-9E16-1090FE5AB91F}" dt="2024-08-29T08:11:28.486" v="4984" actId="21"/>
          <ac:picMkLst>
            <pc:docMk/>
            <pc:sldMk cId="4201534743" sldId="2146847952"/>
            <ac:picMk id="10" creationId="{B81890E4-DC33-B49E-E6CB-5683B4A9AE20}"/>
          </ac:picMkLst>
        </pc:picChg>
        <pc:picChg chg="add mod">
          <ac:chgData name="中野 勝仁_21150" userId="b6a02f5d-4509-4b11-a081-bb6b553f649e" providerId="ADAL" clId="{16023705-13D6-4BCE-9E16-1090FE5AB91F}" dt="2024-08-29T08:11:26.759" v="4983"/>
          <ac:picMkLst>
            <pc:docMk/>
            <pc:sldMk cId="4201534743" sldId="2146847952"/>
            <ac:picMk id="31" creationId="{15839372-BA1F-4764-416F-9F10140AE113}"/>
          </ac:picMkLst>
        </pc:picChg>
        <pc:picChg chg="add mod ord">
          <ac:chgData name="中野 勝仁_21150" userId="b6a02f5d-4509-4b11-a081-bb6b553f649e" providerId="ADAL" clId="{16023705-13D6-4BCE-9E16-1090FE5AB91F}" dt="2024-08-29T08:11:47.667" v="4992" actId="167"/>
          <ac:picMkLst>
            <pc:docMk/>
            <pc:sldMk cId="4201534743" sldId="2146847952"/>
            <ac:picMk id="32" creationId="{B81890E4-DC33-B49E-E6CB-5683B4A9AE20}"/>
          </ac:picMkLst>
        </pc:picChg>
        <pc:cxnChg chg="add mod">
          <ac:chgData name="中野 勝仁_21150" userId="b6a02f5d-4509-4b11-a081-bb6b553f649e" providerId="ADAL" clId="{16023705-13D6-4BCE-9E16-1090FE5AB91F}" dt="2024-08-29T08:13:12.886" v="5004" actId="14100"/>
          <ac:cxnSpMkLst>
            <pc:docMk/>
            <pc:sldMk cId="4201534743" sldId="2146847952"/>
            <ac:cxnSpMk id="13" creationId="{3667975F-8147-42CE-207D-21C7E800AEB6}"/>
          </ac:cxnSpMkLst>
        </pc:cxnChg>
      </pc:sldChg>
      <pc:sldChg chg="modSp add mod">
        <pc:chgData name="中野 勝仁_21150" userId="b6a02f5d-4509-4b11-a081-bb6b553f649e" providerId="ADAL" clId="{16023705-13D6-4BCE-9E16-1090FE5AB91F}" dt="2024-08-30T03:57:20.609" v="14877"/>
        <pc:sldMkLst>
          <pc:docMk/>
          <pc:sldMk cId="1688692747" sldId="2146847953"/>
        </pc:sldMkLst>
        <pc:spChg chg="mod">
          <ac:chgData name="中野 勝仁_21150" userId="b6a02f5d-4509-4b11-a081-bb6b553f649e" providerId="ADAL" clId="{16023705-13D6-4BCE-9E16-1090FE5AB91F}" dt="2024-08-30T03:57:10.690" v="14867" actId="1076"/>
          <ac:spMkLst>
            <pc:docMk/>
            <pc:sldMk cId="1688692747" sldId="2146847953"/>
            <ac:spMk id="2" creationId="{9ED07F88-2533-5719-1F31-661EB58914A9}"/>
          </ac:spMkLst>
        </pc:spChg>
        <pc:spChg chg="mod">
          <ac:chgData name="中野 勝仁_21150" userId="b6a02f5d-4509-4b11-a081-bb6b553f649e" providerId="ADAL" clId="{16023705-13D6-4BCE-9E16-1090FE5AB91F}" dt="2024-08-30T03:57:17.171" v="14872"/>
          <ac:spMkLst>
            <pc:docMk/>
            <pc:sldMk cId="1688692747" sldId="2146847953"/>
            <ac:spMk id="6" creationId="{4763D912-846E-CD53-5422-50BC852B1DE7}"/>
          </ac:spMkLst>
        </pc:spChg>
        <pc:spChg chg="mod">
          <ac:chgData name="中野 勝仁_21150" userId="b6a02f5d-4509-4b11-a081-bb6b553f649e" providerId="ADAL" clId="{16023705-13D6-4BCE-9E16-1090FE5AB91F}" dt="2024-08-30T03:57:20.609" v="14877"/>
          <ac:spMkLst>
            <pc:docMk/>
            <pc:sldMk cId="1688692747" sldId="2146847953"/>
            <ac:spMk id="8" creationId="{B43D0241-8356-C244-48B6-15458993E3CD}"/>
          </ac:spMkLst>
        </pc:spChg>
        <pc:spChg chg="mod">
          <ac:chgData name="中野 勝仁_21150" userId="b6a02f5d-4509-4b11-a081-bb6b553f649e" providerId="ADAL" clId="{16023705-13D6-4BCE-9E16-1090FE5AB91F}" dt="2024-08-30T03:56:33.487" v="14862" actId="1038"/>
          <ac:spMkLst>
            <pc:docMk/>
            <pc:sldMk cId="1688692747" sldId="2146847953"/>
            <ac:spMk id="11" creationId="{899B232B-7A65-58CA-E0EF-DE9597DA78EB}"/>
          </ac:spMkLst>
        </pc:spChg>
        <pc:spChg chg="mod">
          <ac:chgData name="中野 勝仁_21150" userId="b6a02f5d-4509-4b11-a081-bb6b553f649e" providerId="ADAL" clId="{16023705-13D6-4BCE-9E16-1090FE5AB91F}" dt="2024-08-30T03:56:49.225" v="14865" actId="1076"/>
          <ac:spMkLst>
            <pc:docMk/>
            <pc:sldMk cId="1688692747" sldId="2146847953"/>
            <ac:spMk id="12" creationId="{0DF0B466-3AE0-D28D-7ABD-C336201BEE1A}"/>
          </ac:spMkLst>
        </pc:spChg>
        <pc:spChg chg="mod">
          <ac:chgData name="中野 勝仁_21150" userId="b6a02f5d-4509-4b11-a081-bb6b553f649e" providerId="ADAL" clId="{16023705-13D6-4BCE-9E16-1090FE5AB91F}" dt="2024-08-30T03:56:26.465" v="14850" actId="1037"/>
          <ac:spMkLst>
            <pc:docMk/>
            <pc:sldMk cId="1688692747" sldId="2146847953"/>
            <ac:spMk id="13" creationId="{AF722E6F-71FA-F729-B271-772E66ACFC5B}"/>
          </ac:spMkLst>
        </pc:spChg>
        <pc:spChg chg="mod">
          <ac:chgData name="中野 勝仁_21150" userId="b6a02f5d-4509-4b11-a081-bb6b553f649e" providerId="ADAL" clId="{16023705-13D6-4BCE-9E16-1090FE5AB91F}" dt="2024-08-30T03:56:21.954" v="14845" actId="1076"/>
          <ac:spMkLst>
            <pc:docMk/>
            <pc:sldMk cId="1688692747" sldId="2146847953"/>
            <ac:spMk id="14" creationId="{E88A4A6E-04EB-4A0D-615E-108E2A12A01C}"/>
          </ac:spMkLst>
        </pc:spChg>
        <pc:picChg chg="mod">
          <ac:chgData name="中野 勝仁_21150" userId="b6a02f5d-4509-4b11-a081-bb6b553f649e" providerId="ADAL" clId="{16023705-13D6-4BCE-9E16-1090FE5AB91F}" dt="2024-08-30T03:56:15.474" v="14843" actId="1076"/>
          <ac:picMkLst>
            <pc:docMk/>
            <pc:sldMk cId="1688692747" sldId="2146847953"/>
            <ac:picMk id="7" creationId="{E316E9A3-F295-408E-313D-2D75C32EB261}"/>
          </ac:picMkLst>
        </pc:picChg>
        <pc:picChg chg="mod modCrop">
          <ac:chgData name="中野 勝仁_21150" userId="b6a02f5d-4509-4b11-a081-bb6b553f649e" providerId="ADAL" clId="{16023705-13D6-4BCE-9E16-1090FE5AB91F}" dt="2024-08-30T03:56:17.708" v="14844" actId="1076"/>
          <ac:picMkLst>
            <pc:docMk/>
            <pc:sldMk cId="1688692747" sldId="2146847953"/>
            <ac:picMk id="10" creationId="{9A463CB3-5434-71C5-81CA-B27DB406DE26}"/>
          </ac:picMkLst>
        </pc:picChg>
        <pc:cxnChg chg="mod">
          <ac:chgData name="中野 勝仁_21150" userId="b6a02f5d-4509-4b11-a081-bb6b553f649e" providerId="ADAL" clId="{16023705-13D6-4BCE-9E16-1090FE5AB91F}" dt="2024-08-30T03:56:45.632" v="14864" actId="14100"/>
          <ac:cxnSpMkLst>
            <pc:docMk/>
            <pc:sldMk cId="1688692747" sldId="2146847953"/>
            <ac:cxnSpMk id="16" creationId="{C47E1A87-56F1-C9D6-741F-22F55134ABB8}"/>
          </ac:cxnSpMkLst>
        </pc:cxnChg>
        <pc:cxnChg chg="mod">
          <ac:chgData name="中野 勝仁_21150" userId="b6a02f5d-4509-4b11-a081-bb6b553f649e" providerId="ADAL" clId="{16023705-13D6-4BCE-9E16-1090FE5AB91F}" dt="2024-08-30T03:56:59.741" v="14866" actId="14100"/>
          <ac:cxnSpMkLst>
            <pc:docMk/>
            <pc:sldMk cId="1688692747" sldId="2146847953"/>
            <ac:cxnSpMk id="22" creationId="{AF300C48-8CD9-AC25-7571-4C80019A8BFC}"/>
          </ac:cxnSpMkLst>
        </pc:cxnChg>
        <pc:cxnChg chg="mod">
          <ac:chgData name="中野 勝仁_21150" userId="b6a02f5d-4509-4b11-a081-bb6b553f649e" providerId="ADAL" clId="{16023705-13D6-4BCE-9E16-1090FE5AB91F}" dt="2024-08-30T03:56:26.465" v="14850" actId="1037"/>
          <ac:cxnSpMkLst>
            <pc:docMk/>
            <pc:sldMk cId="1688692747" sldId="2146847953"/>
            <ac:cxnSpMk id="25" creationId="{F5119C12-0E7D-B453-7866-E768E67A7CD4}"/>
          </ac:cxnSpMkLst>
        </pc:cxnChg>
      </pc:sldChg>
      <pc:sldChg chg="addSp delSp modSp add mod">
        <pc:chgData name="中野 勝仁_21150" userId="b6a02f5d-4509-4b11-a081-bb6b553f649e" providerId="ADAL" clId="{16023705-13D6-4BCE-9E16-1090FE5AB91F}" dt="2024-08-30T03:54:17.046" v="14822" actId="1076"/>
        <pc:sldMkLst>
          <pc:docMk/>
          <pc:sldMk cId="2463612616" sldId="2146847954"/>
        </pc:sldMkLst>
        <pc:spChg chg="mod ord">
          <ac:chgData name="中野 勝仁_21150" userId="b6a02f5d-4509-4b11-a081-bb6b553f649e" providerId="ADAL" clId="{16023705-13D6-4BCE-9E16-1090FE5AB91F}" dt="2024-08-30T03:54:17.046" v="14822" actId="1076"/>
          <ac:spMkLst>
            <pc:docMk/>
            <pc:sldMk cId="2463612616" sldId="2146847954"/>
            <ac:spMk id="2" creationId="{9ED07F88-2533-5719-1F31-661EB58914A9}"/>
          </ac:spMkLst>
        </pc:spChg>
        <pc:spChg chg="mod">
          <ac:chgData name="中野 勝仁_21150" userId="b6a02f5d-4509-4b11-a081-bb6b553f649e" providerId="ADAL" clId="{16023705-13D6-4BCE-9E16-1090FE5AB91F}" dt="2024-08-30T03:52:13.090" v="14797"/>
          <ac:spMkLst>
            <pc:docMk/>
            <pc:sldMk cId="2463612616" sldId="2146847954"/>
            <ac:spMk id="6" creationId="{4763D912-846E-CD53-5422-50BC852B1DE7}"/>
          </ac:spMkLst>
        </pc:spChg>
        <pc:spChg chg="mod">
          <ac:chgData name="中野 勝仁_21150" userId="b6a02f5d-4509-4b11-a081-bb6b553f649e" providerId="ADAL" clId="{16023705-13D6-4BCE-9E16-1090FE5AB91F}" dt="2024-08-30T03:52:16.914" v="14802"/>
          <ac:spMkLst>
            <pc:docMk/>
            <pc:sldMk cId="2463612616" sldId="2146847954"/>
            <ac:spMk id="8" creationId="{B43D0241-8356-C244-48B6-15458993E3CD}"/>
          </ac:spMkLst>
        </pc:spChg>
        <pc:spChg chg="add mod">
          <ac:chgData name="中野 勝仁_21150" userId="b6a02f5d-4509-4b11-a081-bb6b553f649e" providerId="ADAL" clId="{16023705-13D6-4BCE-9E16-1090FE5AB91F}" dt="2024-08-30T03:53:50.878" v="14816" actId="1076"/>
          <ac:spMkLst>
            <pc:docMk/>
            <pc:sldMk cId="2463612616" sldId="2146847954"/>
            <ac:spMk id="11" creationId="{C6D280A5-B50C-9650-2E28-EC229E73B289}"/>
          </ac:spMkLst>
        </pc:spChg>
        <pc:spChg chg="add mod">
          <ac:chgData name="中野 勝仁_21150" userId="b6a02f5d-4509-4b11-a081-bb6b553f649e" providerId="ADAL" clId="{16023705-13D6-4BCE-9E16-1090FE5AB91F}" dt="2024-08-29T07:19:12.261" v="4440" actId="14100"/>
          <ac:spMkLst>
            <pc:docMk/>
            <pc:sldMk cId="2463612616" sldId="2146847954"/>
            <ac:spMk id="15" creationId="{4D882904-A483-2682-F498-CAFA384C9A97}"/>
          </ac:spMkLst>
        </pc:spChg>
        <pc:spChg chg="add mod">
          <ac:chgData name="中野 勝仁_21150" userId="b6a02f5d-4509-4b11-a081-bb6b553f649e" providerId="ADAL" clId="{16023705-13D6-4BCE-9E16-1090FE5AB91F}" dt="2024-08-30T03:54:07.316" v="14819" actId="1076"/>
          <ac:spMkLst>
            <pc:docMk/>
            <pc:sldMk cId="2463612616" sldId="2146847954"/>
            <ac:spMk id="19" creationId="{862D9B03-EC7F-89EB-51AA-CA25D5A00044}"/>
          </ac:spMkLst>
        </pc:spChg>
        <pc:picChg chg="add del mod">
          <ac:chgData name="中野 勝仁_21150" userId="b6a02f5d-4509-4b11-a081-bb6b553f649e" providerId="ADAL" clId="{16023705-13D6-4BCE-9E16-1090FE5AB91F}" dt="2024-08-29T07:17:09.212" v="4415" actId="21"/>
          <ac:picMkLst>
            <pc:docMk/>
            <pc:sldMk cId="2463612616" sldId="2146847954"/>
            <ac:picMk id="4" creationId="{87052688-DE34-0E50-36A8-E9478CB503B3}"/>
          </ac:picMkLst>
        </pc:picChg>
        <pc:picChg chg="add mod ord">
          <ac:chgData name="中野 勝仁_21150" userId="b6a02f5d-4509-4b11-a081-bb6b553f649e" providerId="ADAL" clId="{16023705-13D6-4BCE-9E16-1090FE5AB91F}" dt="2024-08-29T07:18:35.362" v="4432" actId="167"/>
          <ac:picMkLst>
            <pc:docMk/>
            <pc:sldMk cId="2463612616" sldId="2146847954"/>
            <ac:picMk id="7" creationId="{56E3DFC9-620C-CD01-8E2D-5E25CC7A459A}"/>
          </ac:picMkLst>
        </pc:picChg>
        <pc:picChg chg="add mod ord modCrop">
          <ac:chgData name="中野 勝仁_21150" userId="b6a02f5d-4509-4b11-a081-bb6b553f649e" providerId="ADAL" clId="{16023705-13D6-4BCE-9E16-1090FE5AB91F}" dt="2024-08-30T03:54:00.645" v="14818" actId="1076"/>
          <ac:picMkLst>
            <pc:docMk/>
            <pc:sldMk cId="2463612616" sldId="2146847954"/>
            <ac:picMk id="10" creationId="{83A510A9-04EE-FCFE-C40E-A58D8E24C538}"/>
          </ac:picMkLst>
        </pc:picChg>
        <pc:picChg chg="add mod ord">
          <ac:chgData name="中野 勝仁_21150" userId="b6a02f5d-4509-4b11-a081-bb6b553f649e" providerId="ADAL" clId="{16023705-13D6-4BCE-9E16-1090FE5AB91F}" dt="2024-08-30T03:53:57.990" v="14817" actId="1076"/>
          <ac:picMkLst>
            <pc:docMk/>
            <pc:sldMk cId="2463612616" sldId="2146847954"/>
            <ac:picMk id="37" creationId="{87052688-DE34-0E50-36A8-E9478CB503B3}"/>
          </ac:picMkLst>
        </pc:picChg>
        <pc:cxnChg chg="add mod">
          <ac:chgData name="中野 勝仁_21150" userId="b6a02f5d-4509-4b11-a081-bb6b553f649e" providerId="ADAL" clId="{16023705-13D6-4BCE-9E16-1090FE5AB91F}" dt="2024-08-30T03:53:50.878" v="14816" actId="1076"/>
          <ac:cxnSpMkLst>
            <pc:docMk/>
            <pc:sldMk cId="2463612616" sldId="2146847954"/>
            <ac:cxnSpMk id="12" creationId="{82DE7F74-0D20-CBE7-222A-2216F3D4FE63}"/>
          </ac:cxnSpMkLst>
        </pc:cxnChg>
        <pc:cxnChg chg="add mod">
          <ac:chgData name="中野 勝仁_21150" userId="b6a02f5d-4509-4b11-a081-bb6b553f649e" providerId="ADAL" clId="{16023705-13D6-4BCE-9E16-1090FE5AB91F}" dt="2024-08-30T03:54:07.316" v="14819" actId="1076"/>
          <ac:cxnSpMkLst>
            <pc:docMk/>
            <pc:sldMk cId="2463612616" sldId="2146847954"/>
            <ac:cxnSpMk id="16" creationId="{F1C6D3D3-9A75-F152-FD25-A31BC39DA499}"/>
          </ac:cxnSpMkLst>
        </pc:cxnChg>
      </pc:sldChg>
      <pc:sldChg chg="addSp modSp add mod">
        <pc:chgData name="中野 勝仁_21150" userId="b6a02f5d-4509-4b11-a081-bb6b553f649e" providerId="ADAL" clId="{16023705-13D6-4BCE-9E16-1090FE5AB91F}" dt="2024-08-30T03:51:41.609" v="14782"/>
        <pc:sldMkLst>
          <pc:docMk/>
          <pc:sldMk cId="262408767" sldId="2146847955"/>
        </pc:sldMkLst>
        <pc:spChg chg="mod">
          <ac:chgData name="中野 勝仁_21150" userId="b6a02f5d-4509-4b11-a081-bb6b553f649e" providerId="ADAL" clId="{16023705-13D6-4BCE-9E16-1090FE5AB91F}" dt="2024-08-29T08:42:07.423" v="5997" actId="1076"/>
          <ac:spMkLst>
            <pc:docMk/>
            <pc:sldMk cId="262408767" sldId="2146847955"/>
            <ac:spMk id="2" creationId="{9ED07F88-2533-5719-1F31-661EB58914A9}"/>
          </ac:spMkLst>
        </pc:spChg>
        <pc:spChg chg="add mod">
          <ac:chgData name="中野 勝仁_21150" userId="b6a02f5d-4509-4b11-a081-bb6b553f649e" providerId="ADAL" clId="{16023705-13D6-4BCE-9E16-1090FE5AB91F}" dt="2024-08-29T08:41:11.280" v="5799" actId="1076"/>
          <ac:spMkLst>
            <pc:docMk/>
            <pc:sldMk cId="262408767" sldId="2146847955"/>
            <ac:spMk id="5" creationId="{B3E26C05-E484-E096-3C5D-9D833B6BD827}"/>
          </ac:spMkLst>
        </pc:spChg>
        <pc:spChg chg="mod">
          <ac:chgData name="中野 勝仁_21150" userId="b6a02f5d-4509-4b11-a081-bb6b553f649e" providerId="ADAL" clId="{16023705-13D6-4BCE-9E16-1090FE5AB91F}" dt="2024-08-30T03:51:38.023" v="14777"/>
          <ac:spMkLst>
            <pc:docMk/>
            <pc:sldMk cId="262408767" sldId="2146847955"/>
            <ac:spMk id="6" creationId="{4763D912-846E-CD53-5422-50BC852B1DE7}"/>
          </ac:spMkLst>
        </pc:spChg>
        <pc:spChg chg="mod">
          <ac:chgData name="中野 勝仁_21150" userId="b6a02f5d-4509-4b11-a081-bb6b553f649e" providerId="ADAL" clId="{16023705-13D6-4BCE-9E16-1090FE5AB91F}" dt="2024-08-30T03:51:41.609" v="14782"/>
          <ac:spMkLst>
            <pc:docMk/>
            <pc:sldMk cId="262408767" sldId="2146847955"/>
            <ac:spMk id="8" creationId="{B43D0241-8356-C244-48B6-15458993E3CD}"/>
          </ac:spMkLst>
        </pc:spChg>
        <pc:picChg chg="add mod ord">
          <ac:chgData name="中野 勝仁_21150" userId="b6a02f5d-4509-4b11-a081-bb6b553f649e" providerId="ADAL" clId="{16023705-13D6-4BCE-9E16-1090FE5AB91F}" dt="2024-08-29T08:41:11.280" v="5799" actId="1076"/>
          <ac:picMkLst>
            <pc:docMk/>
            <pc:sldMk cId="262408767" sldId="2146847955"/>
            <ac:picMk id="4" creationId="{BABC7FB8-91AA-801C-1EC9-08E4C5EC86E2}"/>
          </ac:picMkLst>
        </pc:picChg>
      </pc:sldChg>
      <pc:sldChg chg="addSp delSp modSp add mod">
        <pc:chgData name="中野 勝仁_21150" userId="b6a02f5d-4509-4b11-a081-bb6b553f649e" providerId="ADAL" clId="{16023705-13D6-4BCE-9E16-1090FE5AB91F}" dt="2024-08-30T03:54:42.022" v="14827" actId="21"/>
        <pc:sldMkLst>
          <pc:docMk/>
          <pc:sldMk cId="610915744" sldId="2146847956"/>
        </pc:sldMkLst>
        <pc:spChg chg="mod">
          <ac:chgData name="中野 勝仁_21150" userId="b6a02f5d-4509-4b11-a081-bb6b553f649e" providerId="ADAL" clId="{16023705-13D6-4BCE-9E16-1090FE5AB91F}" dt="2024-08-29T08:27:16.189" v="5606" actId="14100"/>
          <ac:spMkLst>
            <pc:docMk/>
            <pc:sldMk cId="610915744" sldId="2146847956"/>
            <ac:spMk id="2" creationId="{9ED07F88-2533-5719-1F31-661EB58914A9}"/>
          </ac:spMkLst>
        </pc:spChg>
        <pc:spChg chg="mod">
          <ac:chgData name="中野 勝仁_21150" userId="b6a02f5d-4509-4b11-a081-bb6b553f649e" providerId="ADAL" clId="{16023705-13D6-4BCE-9E16-1090FE5AB91F}" dt="2024-08-30T03:50:59.592" v="14766"/>
          <ac:spMkLst>
            <pc:docMk/>
            <pc:sldMk cId="610915744" sldId="2146847956"/>
            <ac:spMk id="6" creationId="{4763D912-846E-CD53-5422-50BC852B1DE7}"/>
          </ac:spMkLst>
        </pc:spChg>
        <pc:spChg chg="mod">
          <ac:chgData name="中野 勝仁_21150" userId="b6a02f5d-4509-4b11-a081-bb6b553f649e" providerId="ADAL" clId="{16023705-13D6-4BCE-9E16-1090FE5AB91F}" dt="2024-08-30T03:51:03.224" v="14771"/>
          <ac:spMkLst>
            <pc:docMk/>
            <pc:sldMk cId="610915744" sldId="2146847956"/>
            <ac:spMk id="8" creationId="{B43D0241-8356-C244-48B6-15458993E3CD}"/>
          </ac:spMkLst>
        </pc:spChg>
        <pc:spChg chg="del">
          <ac:chgData name="中野 勝仁_21150" userId="b6a02f5d-4509-4b11-a081-bb6b553f649e" providerId="ADAL" clId="{16023705-13D6-4BCE-9E16-1090FE5AB91F}" dt="2024-08-29T08:25:03.024" v="5410" actId="478"/>
          <ac:spMkLst>
            <pc:docMk/>
            <pc:sldMk cId="610915744" sldId="2146847956"/>
            <ac:spMk id="11" creationId="{7DA6786C-EA31-30B5-94AC-73D50EEA15EA}"/>
          </ac:spMkLst>
        </pc:spChg>
        <pc:spChg chg="mod">
          <ac:chgData name="中野 勝仁_21150" userId="b6a02f5d-4509-4b11-a081-bb6b553f649e" providerId="ADAL" clId="{16023705-13D6-4BCE-9E16-1090FE5AB91F}" dt="2024-08-29T08:26:57.952" v="5602" actId="1076"/>
          <ac:spMkLst>
            <pc:docMk/>
            <pc:sldMk cId="610915744" sldId="2146847956"/>
            <ac:spMk id="12" creationId="{14D85E5C-0739-7420-11F7-F216F436AC96}"/>
          </ac:spMkLst>
        </pc:spChg>
        <pc:picChg chg="add mod ord">
          <ac:chgData name="中野 勝仁_21150" userId="b6a02f5d-4509-4b11-a081-bb6b553f649e" providerId="ADAL" clId="{16023705-13D6-4BCE-9E16-1090FE5AB91F}" dt="2024-08-29T08:24:51.381" v="5407" actId="167"/>
          <ac:picMkLst>
            <pc:docMk/>
            <pc:sldMk cId="610915744" sldId="2146847956"/>
            <ac:picMk id="4" creationId="{A5E07249-E63F-2C3A-0999-6730738FE9AB}"/>
          </ac:picMkLst>
        </pc:picChg>
        <pc:picChg chg="add del mod">
          <ac:chgData name="中野 勝仁_21150" userId="b6a02f5d-4509-4b11-a081-bb6b553f649e" providerId="ADAL" clId="{16023705-13D6-4BCE-9E16-1090FE5AB91F}" dt="2024-08-29T08:56:19.907" v="6250" actId="21"/>
          <ac:picMkLst>
            <pc:docMk/>
            <pc:sldMk cId="610915744" sldId="2146847956"/>
            <ac:picMk id="15" creationId="{6DE4FACB-80F5-5BD1-BABB-C97213AA946E}"/>
          </ac:picMkLst>
        </pc:picChg>
        <pc:picChg chg="add del mod">
          <ac:chgData name="中野 勝仁_21150" userId="b6a02f5d-4509-4b11-a081-bb6b553f649e" providerId="ADAL" clId="{16023705-13D6-4BCE-9E16-1090FE5AB91F}" dt="2024-08-29T09:04:46.601" v="6739" actId="21"/>
          <ac:picMkLst>
            <pc:docMk/>
            <pc:sldMk cId="610915744" sldId="2146847956"/>
            <ac:picMk id="16" creationId="{6A7AF27D-9A34-9650-A954-088A4739FA20}"/>
          </ac:picMkLst>
        </pc:picChg>
        <pc:picChg chg="add del mod">
          <ac:chgData name="中野 勝仁_21150" userId="b6a02f5d-4509-4b11-a081-bb6b553f649e" providerId="ADAL" clId="{16023705-13D6-4BCE-9E16-1090FE5AB91F}" dt="2024-08-30T03:54:42.022" v="14827" actId="21"/>
          <ac:picMkLst>
            <pc:docMk/>
            <pc:sldMk cId="610915744" sldId="2146847956"/>
            <ac:picMk id="30" creationId="{B8F3A845-3563-CE04-DF42-9545EBF8788B}"/>
          </ac:picMkLst>
        </pc:picChg>
        <pc:picChg chg="add del">
          <ac:chgData name="中野 勝仁_21150" userId="b6a02f5d-4509-4b11-a081-bb6b553f649e" providerId="ADAL" clId="{16023705-13D6-4BCE-9E16-1090FE5AB91F}" dt="2024-08-29T08:24:16.939" v="5401" actId="478"/>
          <ac:picMkLst>
            <pc:docMk/>
            <pc:sldMk cId="610915744" sldId="2146847956"/>
            <ac:picMk id="31" creationId="{15839372-BA1F-4764-416F-9F10140AE113}"/>
          </ac:picMkLst>
        </pc:picChg>
        <pc:picChg chg="mod">
          <ac:chgData name="中野 勝仁_21150" userId="b6a02f5d-4509-4b11-a081-bb6b553f649e" providerId="ADAL" clId="{16023705-13D6-4BCE-9E16-1090FE5AB91F}" dt="2024-08-29T08:24:15.094" v="5400" actId="1076"/>
          <ac:picMkLst>
            <pc:docMk/>
            <pc:sldMk cId="610915744" sldId="2146847956"/>
            <ac:picMk id="32" creationId="{B81890E4-DC33-B49E-E6CB-5683B4A9AE20}"/>
          </ac:picMkLst>
        </pc:picChg>
        <pc:cxnChg chg="mod">
          <ac:chgData name="中野 勝仁_21150" userId="b6a02f5d-4509-4b11-a081-bb6b553f649e" providerId="ADAL" clId="{16023705-13D6-4BCE-9E16-1090FE5AB91F}" dt="2024-08-29T08:26:57.952" v="5602" actId="1076"/>
          <ac:cxnSpMkLst>
            <pc:docMk/>
            <pc:sldMk cId="610915744" sldId="2146847956"/>
            <ac:cxnSpMk id="13" creationId="{3667975F-8147-42CE-207D-21C7E800AEB6}"/>
          </ac:cxnSpMkLst>
        </pc:cxnChg>
      </pc:sldChg>
      <pc:sldChg chg="addSp delSp modSp add mod">
        <pc:chgData name="中野 勝仁_21150" userId="b6a02f5d-4509-4b11-a081-bb6b553f649e" providerId="ADAL" clId="{16023705-13D6-4BCE-9E16-1090FE5AB91F}" dt="2024-08-30T03:52:08.204" v="14792"/>
        <pc:sldMkLst>
          <pc:docMk/>
          <pc:sldMk cId="1576450190" sldId="2146847957"/>
        </pc:sldMkLst>
        <pc:spChg chg="mod ord">
          <ac:chgData name="中野 勝仁_21150" userId="b6a02f5d-4509-4b11-a081-bb6b553f649e" providerId="ADAL" clId="{16023705-13D6-4BCE-9E16-1090FE5AB91F}" dt="2024-08-29T09:19:19.224" v="7210" actId="1036"/>
          <ac:spMkLst>
            <pc:docMk/>
            <pc:sldMk cId="1576450190" sldId="2146847957"/>
            <ac:spMk id="2" creationId="{9ED07F88-2533-5719-1F31-661EB58914A9}"/>
          </ac:spMkLst>
        </pc:spChg>
        <pc:spChg chg="mod ord">
          <ac:chgData name="中野 勝仁_21150" userId="b6a02f5d-4509-4b11-a081-bb6b553f649e" providerId="ADAL" clId="{16023705-13D6-4BCE-9E16-1090FE5AB91F}" dt="2024-08-29T09:12:13.620" v="6791" actId="1035"/>
          <ac:spMkLst>
            <pc:docMk/>
            <pc:sldMk cId="1576450190" sldId="2146847957"/>
            <ac:spMk id="5" creationId="{B3E26C05-E484-E096-3C5D-9D833B6BD827}"/>
          </ac:spMkLst>
        </pc:spChg>
        <pc:spChg chg="mod">
          <ac:chgData name="中野 勝仁_21150" userId="b6a02f5d-4509-4b11-a081-bb6b553f649e" providerId="ADAL" clId="{16023705-13D6-4BCE-9E16-1090FE5AB91F}" dt="2024-08-30T03:52:04.300" v="14787"/>
          <ac:spMkLst>
            <pc:docMk/>
            <pc:sldMk cId="1576450190" sldId="2146847957"/>
            <ac:spMk id="6" creationId="{4763D912-846E-CD53-5422-50BC852B1DE7}"/>
          </ac:spMkLst>
        </pc:spChg>
        <pc:spChg chg="mod">
          <ac:chgData name="中野 勝仁_21150" userId="b6a02f5d-4509-4b11-a081-bb6b553f649e" providerId="ADAL" clId="{16023705-13D6-4BCE-9E16-1090FE5AB91F}" dt="2024-08-30T03:52:08.204" v="14792"/>
          <ac:spMkLst>
            <pc:docMk/>
            <pc:sldMk cId="1576450190" sldId="2146847957"/>
            <ac:spMk id="8" creationId="{B43D0241-8356-C244-48B6-15458993E3CD}"/>
          </ac:spMkLst>
        </pc:spChg>
        <pc:spChg chg="add mod">
          <ac:chgData name="中野 勝仁_21150" userId="b6a02f5d-4509-4b11-a081-bb6b553f649e" providerId="ADAL" clId="{16023705-13D6-4BCE-9E16-1090FE5AB91F}" dt="2024-08-29T09:06:35.004" v="6753" actId="1035"/>
          <ac:spMkLst>
            <pc:docMk/>
            <pc:sldMk cId="1576450190" sldId="2146847957"/>
            <ac:spMk id="11" creationId="{2DBDFD79-758D-2ED3-B3CA-453C788BDFDC}"/>
          </ac:spMkLst>
        </pc:spChg>
        <pc:spChg chg="add mod">
          <ac:chgData name="中野 勝仁_21150" userId="b6a02f5d-4509-4b11-a081-bb6b553f649e" providerId="ADAL" clId="{16023705-13D6-4BCE-9E16-1090FE5AB91F}" dt="2024-08-29T09:07:02.001" v="6764" actId="1037"/>
          <ac:spMkLst>
            <pc:docMk/>
            <pc:sldMk cId="1576450190" sldId="2146847957"/>
            <ac:spMk id="15" creationId="{819812B3-3CE8-E21B-5E61-338D8E47E701}"/>
          </ac:spMkLst>
        </pc:spChg>
        <pc:spChg chg="add mod">
          <ac:chgData name="中野 勝仁_21150" userId="b6a02f5d-4509-4b11-a081-bb6b553f649e" providerId="ADAL" clId="{16023705-13D6-4BCE-9E16-1090FE5AB91F}" dt="2024-08-29T09:12:34.284" v="6805" actId="1035"/>
          <ac:spMkLst>
            <pc:docMk/>
            <pc:sldMk cId="1576450190" sldId="2146847957"/>
            <ac:spMk id="36" creationId="{F7C539A0-F94C-1CE7-8856-5882BB022B23}"/>
          </ac:spMkLst>
        </pc:spChg>
        <pc:picChg chg="del">
          <ac:chgData name="中野 勝仁_21150" userId="b6a02f5d-4509-4b11-a081-bb6b553f649e" providerId="ADAL" clId="{16023705-13D6-4BCE-9E16-1090FE5AB91F}" dt="2024-08-29T09:04:49.256" v="6740" actId="478"/>
          <ac:picMkLst>
            <pc:docMk/>
            <pc:sldMk cId="1576450190" sldId="2146847957"/>
            <ac:picMk id="4" creationId="{BABC7FB8-91AA-801C-1EC9-08E4C5EC86E2}"/>
          </ac:picMkLst>
        </pc:picChg>
        <pc:picChg chg="add del mod">
          <ac:chgData name="中野 勝仁_21150" userId="b6a02f5d-4509-4b11-a081-bb6b553f649e" providerId="ADAL" clId="{16023705-13D6-4BCE-9E16-1090FE5AB91F}" dt="2024-08-29T09:04:33.957" v="6735" actId="21"/>
          <ac:picMkLst>
            <pc:docMk/>
            <pc:sldMk cId="1576450190" sldId="2146847957"/>
            <ac:picMk id="7" creationId="{6A7AF27D-9A34-9650-A954-088A4739FA20}"/>
          </ac:picMkLst>
        </pc:picChg>
        <pc:picChg chg="add mod">
          <ac:chgData name="中野 勝仁_21150" userId="b6a02f5d-4509-4b11-a081-bb6b553f649e" providerId="ADAL" clId="{16023705-13D6-4BCE-9E16-1090FE5AB91F}" dt="2024-08-29T09:11:26.805" v="6781" actId="1076"/>
          <ac:picMkLst>
            <pc:docMk/>
            <pc:sldMk cId="1576450190" sldId="2146847957"/>
            <ac:picMk id="10" creationId="{E192A787-FB5C-1BAD-E2B2-DF62B77F9E84}"/>
          </ac:picMkLst>
        </pc:picChg>
        <pc:picChg chg="add mod ord">
          <ac:chgData name="中野 勝仁_21150" userId="b6a02f5d-4509-4b11-a081-bb6b553f649e" providerId="ADAL" clId="{16023705-13D6-4BCE-9E16-1090FE5AB91F}" dt="2024-08-29T09:04:51.644" v="6742" actId="167"/>
          <ac:picMkLst>
            <pc:docMk/>
            <pc:sldMk cId="1576450190" sldId="2146847957"/>
            <ac:picMk id="16" creationId="{6A7AF27D-9A34-9650-A954-088A4739FA20}"/>
          </ac:picMkLst>
        </pc:picChg>
        <pc:picChg chg="add mod modCrop">
          <ac:chgData name="中野 勝仁_21150" userId="b6a02f5d-4509-4b11-a081-bb6b553f649e" providerId="ADAL" clId="{16023705-13D6-4BCE-9E16-1090FE5AB91F}" dt="2024-08-29T09:11:23.344" v="6780" actId="1076"/>
          <ac:picMkLst>
            <pc:docMk/>
            <pc:sldMk cId="1576450190" sldId="2146847957"/>
            <ac:picMk id="29" creationId="{4C0D9D6E-240B-BB2E-B306-65ED3843E3FB}"/>
          </ac:picMkLst>
        </pc:picChg>
        <pc:cxnChg chg="add mod">
          <ac:chgData name="中野 勝仁_21150" userId="b6a02f5d-4509-4b11-a081-bb6b553f649e" providerId="ADAL" clId="{16023705-13D6-4BCE-9E16-1090FE5AB91F}" dt="2024-08-29T09:11:41.011" v="6783" actId="14100"/>
          <ac:cxnSpMkLst>
            <pc:docMk/>
            <pc:sldMk cId="1576450190" sldId="2146847957"/>
            <ac:cxnSpMk id="12" creationId="{A16E879E-7395-5898-8D84-EB962B40A41A}"/>
          </ac:cxnSpMkLst>
        </pc:cxnChg>
        <pc:cxnChg chg="add mod">
          <ac:chgData name="中野 勝仁_21150" userId="b6a02f5d-4509-4b11-a081-bb6b553f649e" providerId="ADAL" clId="{16023705-13D6-4BCE-9E16-1090FE5AB91F}" dt="2024-08-29T09:11:26.805" v="6781" actId="1076"/>
          <ac:cxnSpMkLst>
            <pc:docMk/>
            <pc:sldMk cId="1576450190" sldId="2146847957"/>
            <ac:cxnSpMk id="17" creationId="{47803440-B9A5-8EE6-6160-260F0402CFE3}"/>
          </ac:cxnSpMkLst>
        </pc:cxnChg>
        <pc:cxnChg chg="add mod">
          <ac:chgData name="中野 勝仁_21150" userId="b6a02f5d-4509-4b11-a081-bb6b553f649e" providerId="ADAL" clId="{16023705-13D6-4BCE-9E16-1090FE5AB91F}" dt="2024-08-29T09:12:50.102" v="6811" actId="14100"/>
          <ac:cxnSpMkLst>
            <pc:docMk/>
            <pc:sldMk cId="1576450190" sldId="2146847957"/>
            <ac:cxnSpMk id="34" creationId="{C55B2551-C64B-9662-6AD7-E65D82009A7E}"/>
          </ac:cxnSpMkLst>
        </pc:cxnChg>
      </pc:sldChg>
      <pc:sldChg chg="addSp delSp modSp add mod">
        <pc:chgData name="中野 勝仁_21150" userId="b6a02f5d-4509-4b11-a081-bb6b553f649e" providerId="ADAL" clId="{16023705-13D6-4BCE-9E16-1090FE5AB91F}" dt="2024-08-30T03:58:32.388" v="14916"/>
        <pc:sldMkLst>
          <pc:docMk/>
          <pc:sldMk cId="3545991944" sldId="2146847958"/>
        </pc:sldMkLst>
        <pc:spChg chg="mod">
          <ac:chgData name="中野 勝仁_21150" userId="b6a02f5d-4509-4b11-a081-bb6b553f649e" providerId="ADAL" clId="{16023705-13D6-4BCE-9E16-1090FE5AB91F}" dt="2024-08-30T03:58:28.998" v="14912"/>
          <ac:spMkLst>
            <pc:docMk/>
            <pc:sldMk cId="3545991944" sldId="2146847958"/>
            <ac:spMk id="6" creationId="{4763D912-846E-CD53-5422-50BC852B1DE7}"/>
          </ac:spMkLst>
        </pc:spChg>
        <pc:spChg chg="mod">
          <ac:chgData name="中野 勝仁_21150" userId="b6a02f5d-4509-4b11-a081-bb6b553f649e" providerId="ADAL" clId="{16023705-13D6-4BCE-9E16-1090FE5AB91F}" dt="2024-08-30T03:58:32.388" v="14916"/>
          <ac:spMkLst>
            <pc:docMk/>
            <pc:sldMk cId="3545991944" sldId="2146847958"/>
            <ac:spMk id="8" creationId="{B43D0241-8356-C244-48B6-15458993E3CD}"/>
          </ac:spMkLst>
        </pc:spChg>
        <pc:spChg chg="del">
          <ac:chgData name="中野 勝仁_21150" userId="b6a02f5d-4509-4b11-a081-bb6b553f649e" providerId="ADAL" clId="{16023705-13D6-4BCE-9E16-1090FE5AB91F}" dt="2024-08-29T12:32:43.609" v="7657" actId="478"/>
          <ac:spMkLst>
            <pc:docMk/>
            <pc:sldMk cId="3545991944" sldId="2146847958"/>
            <ac:spMk id="9" creationId="{8A7C3F7B-5B47-F8B0-6CAD-DC9AE456DD91}"/>
          </ac:spMkLst>
        </pc:spChg>
        <pc:spChg chg="del">
          <ac:chgData name="中野 勝仁_21150" userId="b6a02f5d-4509-4b11-a081-bb6b553f649e" providerId="ADAL" clId="{16023705-13D6-4BCE-9E16-1090FE5AB91F}" dt="2024-08-29T12:32:42.148" v="7656" actId="478"/>
          <ac:spMkLst>
            <pc:docMk/>
            <pc:sldMk cId="3545991944" sldId="2146847958"/>
            <ac:spMk id="15" creationId="{AB2A1383-6A38-649F-5772-3CBB379390A8}"/>
          </ac:spMkLst>
        </pc:spChg>
        <pc:spChg chg="add del mod">
          <ac:chgData name="中野 勝仁_21150" userId="b6a02f5d-4509-4b11-a081-bb6b553f649e" providerId="ADAL" clId="{16023705-13D6-4BCE-9E16-1090FE5AB91F}" dt="2024-08-29T21:32:35.465" v="8725" actId="21"/>
          <ac:spMkLst>
            <pc:docMk/>
            <pc:sldMk cId="3545991944" sldId="2146847958"/>
            <ac:spMk id="18" creationId="{1AB07753-D9E8-EC6F-5963-24100BDCCEE9}"/>
          </ac:spMkLst>
        </pc:spChg>
        <pc:spChg chg="mod">
          <ac:chgData name="中野 勝仁_21150" userId="b6a02f5d-4509-4b11-a081-bb6b553f649e" providerId="ADAL" clId="{16023705-13D6-4BCE-9E16-1090FE5AB91F}" dt="2024-08-29T21:10:12.394" v="7726" actId="1036"/>
          <ac:spMkLst>
            <pc:docMk/>
            <pc:sldMk cId="3545991944" sldId="2146847958"/>
            <ac:spMk id="19" creationId="{AD8B0ADB-9452-E67E-CFE0-19CF01B0FA21}"/>
          </ac:spMkLst>
        </pc:spChg>
        <pc:spChg chg="mod">
          <ac:chgData name="中野 勝仁_21150" userId="b6a02f5d-4509-4b11-a081-bb6b553f649e" providerId="ADAL" clId="{16023705-13D6-4BCE-9E16-1090FE5AB91F}" dt="2024-08-29T21:10:21.984" v="7728" actId="14100"/>
          <ac:spMkLst>
            <pc:docMk/>
            <pc:sldMk cId="3545991944" sldId="2146847958"/>
            <ac:spMk id="24" creationId="{34AAA2C1-6C91-74B2-73E9-8E29A50E2DA9}"/>
          </ac:spMkLst>
        </pc:spChg>
        <pc:spChg chg="mod">
          <ac:chgData name="中野 勝仁_21150" userId="b6a02f5d-4509-4b11-a081-bb6b553f649e" providerId="ADAL" clId="{16023705-13D6-4BCE-9E16-1090FE5AB91F}" dt="2024-08-29T21:37:31.441" v="9163"/>
          <ac:spMkLst>
            <pc:docMk/>
            <pc:sldMk cId="3545991944" sldId="2146847958"/>
            <ac:spMk id="26" creationId="{1AB07753-D9E8-EC6F-5963-24100BDCCEE9}"/>
          </ac:spMkLst>
        </pc:spChg>
        <pc:spChg chg="mod">
          <ac:chgData name="中野 勝仁_21150" userId="b6a02f5d-4509-4b11-a081-bb6b553f649e" providerId="ADAL" clId="{16023705-13D6-4BCE-9E16-1090FE5AB91F}" dt="2024-08-29T21:10:37.404" v="7730" actId="14100"/>
          <ac:spMkLst>
            <pc:docMk/>
            <pc:sldMk cId="3545991944" sldId="2146847958"/>
            <ac:spMk id="30" creationId="{BF5B66E7-4ED0-AE3D-8EBA-ECD15892F2AE}"/>
          </ac:spMkLst>
        </pc:spChg>
        <pc:picChg chg="add del">
          <ac:chgData name="中野 勝仁_21150" userId="b6a02f5d-4509-4b11-a081-bb6b553f649e" providerId="ADAL" clId="{16023705-13D6-4BCE-9E16-1090FE5AB91F}" dt="2024-08-29T12:37:39.443" v="7659" actId="22"/>
          <ac:picMkLst>
            <pc:docMk/>
            <pc:sldMk cId="3545991944" sldId="2146847958"/>
            <ac:picMk id="3" creationId="{3FBAFACB-84EF-04C1-BF75-C05FCDC5B19E}"/>
          </ac:picMkLst>
        </pc:picChg>
        <pc:picChg chg="add mod ord modCrop">
          <ac:chgData name="中野 勝仁_21150" userId="b6a02f5d-4509-4b11-a081-bb6b553f649e" providerId="ADAL" clId="{16023705-13D6-4BCE-9E16-1090FE5AB91F}" dt="2024-08-29T21:10:07.679" v="7721" actId="167"/>
          <ac:picMkLst>
            <pc:docMk/>
            <pc:sldMk cId="3545991944" sldId="2146847958"/>
            <ac:picMk id="5" creationId="{8941BF9E-8294-D7D7-46CE-DD88BE1BD912}"/>
          </ac:picMkLst>
        </pc:picChg>
        <pc:picChg chg="del">
          <ac:chgData name="中野 勝仁_21150" userId="b6a02f5d-4509-4b11-a081-bb6b553f649e" providerId="ADAL" clId="{16023705-13D6-4BCE-9E16-1090FE5AB91F}" dt="2024-08-29T21:09:31.888" v="7712" actId="478"/>
          <ac:picMkLst>
            <pc:docMk/>
            <pc:sldMk cId="3545991944" sldId="2146847958"/>
            <ac:picMk id="7" creationId="{036CD1C6-8BD3-5559-A07E-4A22F2C9EDAB}"/>
          </ac:picMkLst>
        </pc:picChg>
        <pc:picChg chg="del">
          <ac:chgData name="中野 勝仁_21150" userId="b6a02f5d-4509-4b11-a081-bb6b553f649e" providerId="ADAL" clId="{16023705-13D6-4BCE-9E16-1090FE5AB91F}" dt="2024-08-29T12:32:39.546" v="7653" actId="478"/>
          <ac:picMkLst>
            <pc:docMk/>
            <pc:sldMk cId="3545991944" sldId="2146847958"/>
            <ac:picMk id="11" creationId="{D83A3876-BDE2-3544-721D-DA2C23D0E882}"/>
          </ac:picMkLst>
        </pc:picChg>
        <pc:picChg chg="add del mod ord">
          <ac:chgData name="中野 勝仁_21150" userId="b6a02f5d-4509-4b11-a081-bb6b553f649e" providerId="ADAL" clId="{16023705-13D6-4BCE-9E16-1090FE5AB91F}" dt="2024-08-29T21:09:48.485" v="7716" actId="1076"/>
          <ac:picMkLst>
            <pc:docMk/>
            <pc:sldMk cId="3545991944" sldId="2146847958"/>
            <ac:picMk id="13" creationId="{E9DD94BB-EF67-0E16-06D0-69E352043632}"/>
          </ac:picMkLst>
        </pc:picChg>
        <pc:picChg chg="del mod">
          <ac:chgData name="中野 勝仁_21150" userId="b6a02f5d-4509-4b11-a081-bb6b553f649e" providerId="ADAL" clId="{16023705-13D6-4BCE-9E16-1090FE5AB91F}" dt="2024-08-29T21:09:26.762" v="7710" actId="478"/>
          <ac:picMkLst>
            <pc:docMk/>
            <pc:sldMk cId="3545991944" sldId="2146847958"/>
            <ac:picMk id="23" creationId="{6F1F5D91-87C8-4409-909C-AFA895AF6F1F}"/>
          </ac:picMkLst>
        </pc:picChg>
        <pc:cxnChg chg="del mod">
          <ac:chgData name="中野 勝仁_21150" userId="b6a02f5d-4509-4b11-a081-bb6b553f649e" providerId="ADAL" clId="{16023705-13D6-4BCE-9E16-1090FE5AB91F}" dt="2024-08-29T12:32:40.491" v="7654" actId="478"/>
          <ac:cxnSpMkLst>
            <pc:docMk/>
            <pc:sldMk cId="3545991944" sldId="2146847958"/>
            <ac:cxnSpMk id="10" creationId="{71A6C805-F02E-D407-B33D-3E08F6CFDD92}"/>
          </ac:cxnSpMkLst>
        </pc:cxnChg>
        <pc:cxnChg chg="del mod">
          <ac:chgData name="中野 勝仁_21150" userId="b6a02f5d-4509-4b11-a081-bb6b553f649e" providerId="ADAL" clId="{16023705-13D6-4BCE-9E16-1090FE5AB91F}" dt="2024-08-29T12:32:41.146" v="7655" actId="478"/>
          <ac:cxnSpMkLst>
            <pc:docMk/>
            <pc:sldMk cId="3545991944" sldId="2146847958"/>
            <ac:cxnSpMk id="16" creationId="{8735E36F-3597-9BCE-F049-35CA3B650155}"/>
          </ac:cxnSpMkLst>
        </pc:cxnChg>
        <pc:cxnChg chg="mod">
          <ac:chgData name="中野 勝仁_21150" userId="b6a02f5d-4509-4b11-a081-bb6b553f649e" providerId="ADAL" clId="{16023705-13D6-4BCE-9E16-1090FE5AB91F}" dt="2024-08-29T21:10:21.984" v="7728" actId="14100"/>
          <ac:cxnSpMkLst>
            <pc:docMk/>
            <pc:sldMk cId="3545991944" sldId="2146847958"/>
            <ac:cxnSpMk id="20" creationId="{CB9CDCC1-347A-AB52-A0F9-89F89A05B556}"/>
          </ac:cxnSpMkLst>
        </pc:cxnChg>
        <pc:cxnChg chg="mod">
          <ac:chgData name="中野 勝仁_21150" userId="b6a02f5d-4509-4b11-a081-bb6b553f649e" providerId="ADAL" clId="{16023705-13D6-4BCE-9E16-1090FE5AB91F}" dt="2024-08-29T21:10:47.456" v="7731" actId="14100"/>
          <ac:cxnSpMkLst>
            <pc:docMk/>
            <pc:sldMk cId="3545991944" sldId="2146847958"/>
            <ac:cxnSpMk id="31" creationId="{14B6846A-257B-9951-FC87-4CF17C6E0C44}"/>
          </ac:cxnSpMkLst>
        </pc:cxnChg>
      </pc:sldChg>
      <pc:sldChg chg="addSp delSp modSp add del mod">
        <pc:chgData name="中野 勝仁_21150" userId="b6a02f5d-4509-4b11-a081-bb6b553f649e" providerId="ADAL" clId="{16023705-13D6-4BCE-9E16-1090FE5AB91F}" dt="2024-08-29T21:17:59.732" v="8146" actId="2696"/>
        <pc:sldMkLst>
          <pc:docMk/>
          <pc:sldMk cId="4217350842" sldId="2146847959"/>
        </pc:sldMkLst>
        <pc:picChg chg="add del mod modCrop">
          <ac:chgData name="中野 勝仁_21150" userId="b6a02f5d-4509-4b11-a081-bb6b553f649e" providerId="ADAL" clId="{16023705-13D6-4BCE-9E16-1090FE5AB91F}" dt="2024-08-29T21:15:35.879" v="8122" actId="21"/>
          <ac:picMkLst>
            <pc:docMk/>
            <pc:sldMk cId="4217350842" sldId="2146847959"/>
            <ac:picMk id="3" creationId="{F7514360-9741-FDC4-6948-64D138AE99AB}"/>
          </ac:picMkLst>
        </pc:picChg>
        <pc:picChg chg="del">
          <ac:chgData name="中野 勝仁_21150" userId="b6a02f5d-4509-4b11-a081-bb6b553f649e" providerId="ADAL" clId="{16023705-13D6-4BCE-9E16-1090FE5AB91F}" dt="2024-08-29T12:38:19.651" v="7664" actId="478"/>
          <ac:picMkLst>
            <pc:docMk/>
            <pc:sldMk cId="4217350842" sldId="2146847959"/>
            <ac:picMk id="5" creationId="{8941BF9E-8294-D7D7-46CE-DD88BE1BD912}"/>
          </ac:picMkLst>
        </pc:picChg>
      </pc:sldChg>
      <pc:sldChg chg="addSp delSp modSp add del mod">
        <pc:chgData name="中野 勝仁_21150" userId="b6a02f5d-4509-4b11-a081-bb6b553f649e" providerId="ADAL" clId="{16023705-13D6-4BCE-9E16-1090FE5AB91F}" dt="2024-08-29T21:18:09.362" v="8148" actId="2696"/>
        <pc:sldMkLst>
          <pc:docMk/>
          <pc:sldMk cId="2568160388" sldId="2146847960"/>
        </pc:sldMkLst>
        <pc:picChg chg="add mod modCrop">
          <ac:chgData name="中野 勝仁_21150" userId="b6a02f5d-4509-4b11-a081-bb6b553f649e" providerId="ADAL" clId="{16023705-13D6-4BCE-9E16-1090FE5AB91F}" dt="2024-08-29T21:07:08.852" v="7689" actId="732"/>
          <ac:picMkLst>
            <pc:docMk/>
            <pc:sldMk cId="2568160388" sldId="2146847960"/>
            <ac:picMk id="3" creationId="{56069792-80FA-1826-597A-544C5F5C962F}"/>
          </ac:picMkLst>
        </pc:picChg>
        <pc:picChg chg="del">
          <ac:chgData name="中野 勝仁_21150" userId="b6a02f5d-4509-4b11-a081-bb6b553f649e" providerId="ADAL" clId="{16023705-13D6-4BCE-9E16-1090FE5AB91F}" dt="2024-08-29T12:38:35.033" v="7666" actId="478"/>
          <ac:picMkLst>
            <pc:docMk/>
            <pc:sldMk cId="2568160388" sldId="2146847960"/>
            <ac:picMk id="5" creationId="{8941BF9E-8294-D7D7-46CE-DD88BE1BD912}"/>
          </ac:picMkLst>
        </pc:picChg>
      </pc:sldChg>
      <pc:sldChg chg="addSp delSp modSp add del mod">
        <pc:chgData name="中野 勝仁_21150" userId="b6a02f5d-4509-4b11-a081-bb6b553f649e" providerId="ADAL" clId="{16023705-13D6-4BCE-9E16-1090FE5AB91F}" dt="2024-08-29T21:18:06.261" v="8147" actId="2696"/>
        <pc:sldMkLst>
          <pc:docMk/>
          <pc:sldMk cId="2154963887" sldId="2146847961"/>
        </pc:sldMkLst>
        <pc:picChg chg="add del mod modCrop">
          <ac:chgData name="中野 勝仁_21150" userId="b6a02f5d-4509-4b11-a081-bb6b553f649e" providerId="ADAL" clId="{16023705-13D6-4BCE-9E16-1090FE5AB91F}" dt="2024-08-29T21:16:29.588" v="8131" actId="21"/>
          <ac:picMkLst>
            <pc:docMk/>
            <pc:sldMk cId="2154963887" sldId="2146847961"/>
            <ac:picMk id="3" creationId="{5809D677-CB1D-412E-E4F1-F3B34C65A0FF}"/>
          </ac:picMkLst>
        </pc:picChg>
        <pc:picChg chg="del">
          <ac:chgData name="中野 勝仁_21150" userId="b6a02f5d-4509-4b11-a081-bb6b553f649e" providerId="ADAL" clId="{16023705-13D6-4BCE-9E16-1090FE5AB91F}" dt="2024-08-29T12:38:52.027" v="7668" actId="478"/>
          <ac:picMkLst>
            <pc:docMk/>
            <pc:sldMk cId="2154963887" sldId="2146847961"/>
            <ac:picMk id="5" creationId="{8941BF9E-8294-D7D7-46CE-DD88BE1BD912}"/>
          </ac:picMkLst>
        </pc:picChg>
        <pc:picChg chg="add mod modCrop">
          <ac:chgData name="中野 勝仁_21150" userId="b6a02f5d-4509-4b11-a081-bb6b553f649e" providerId="ADAL" clId="{16023705-13D6-4BCE-9E16-1090FE5AB91F}" dt="2024-08-29T21:07:55.535" v="7694" actId="1076"/>
          <ac:picMkLst>
            <pc:docMk/>
            <pc:sldMk cId="2154963887" sldId="2146847961"/>
            <ac:picMk id="9" creationId="{3EADF114-C4AD-3034-D885-886102BAC1E3}"/>
          </ac:picMkLst>
        </pc:picChg>
      </pc:sldChg>
      <pc:sldChg chg="addSp delSp modSp add mod">
        <pc:chgData name="中野 勝仁_21150" userId="b6a02f5d-4509-4b11-a081-bb6b553f649e" providerId="ADAL" clId="{16023705-13D6-4BCE-9E16-1090FE5AB91F}" dt="2024-08-30T03:58:39.621" v="14924"/>
        <pc:sldMkLst>
          <pc:docMk/>
          <pc:sldMk cId="911690076" sldId="2146847962"/>
        </pc:sldMkLst>
        <pc:spChg chg="add del mod">
          <ac:chgData name="中野 勝仁_21150" userId="b6a02f5d-4509-4b11-a081-bb6b553f649e" providerId="ADAL" clId="{16023705-13D6-4BCE-9E16-1090FE5AB91F}" dt="2024-08-29T21:32:56.249" v="8732" actId="21"/>
          <ac:spMkLst>
            <pc:docMk/>
            <pc:sldMk cId="911690076" sldId="2146847962"/>
            <ac:spMk id="4" creationId="{1AB07753-D9E8-EC6F-5963-24100BDCCEE9}"/>
          </ac:spMkLst>
        </pc:spChg>
        <pc:spChg chg="mod">
          <ac:chgData name="中野 勝仁_21150" userId="b6a02f5d-4509-4b11-a081-bb6b553f649e" providerId="ADAL" clId="{16023705-13D6-4BCE-9E16-1090FE5AB91F}" dt="2024-08-30T03:58:36.707" v="14920"/>
          <ac:spMkLst>
            <pc:docMk/>
            <pc:sldMk cId="911690076" sldId="2146847962"/>
            <ac:spMk id="6" creationId="{4763D912-846E-CD53-5422-50BC852B1DE7}"/>
          </ac:spMkLst>
        </pc:spChg>
        <pc:spChg chg="mod">
          <ac:chgData name="中野 勝仁_21150" userId="b6a02f5d-4509-4b11-a081-bb6b553f649e" providerId="ADAL" clId="{16023705-13D6-4BCE-9E16-1090FE5AB91F}" dt="2024-08-30T03:58:39.621" v="14924"/>
          <ac:spMkLst>
            <pc:docMk/>
            <pc:sldMk cId="911690076" sldId="2146847962"/>
            <ac:spMk id="8" creationId="{B43D0241-8356-C244-48B6-15458993E3CD}"/>
          </ac:spMkLst>
        </pc:spChg>
        <pc:spChg chg="add mod">
          <ac:chgData name="中野 勝仁_21150" userId="b6a02f5d-4509-4b11-a081-bb6b553f649e" providerId="ADAL" clId="{16023705-13D6-4BCE-9E16-1090FE5AB91F}" dt="2024-08-29T21:37:26.317" v="9150"/>
          <ac:spMkLst>
            <pc:docMk/>
            <pc:sldMk cId="911690076" sldId="2146847962"/>
            <ac:spMk id="18" creationId="{1AB07753-D9E8-EC6F-5963-24100BDCCEE9}"/>
          </ac:spMkLst>
        </pc:spChg>
        <pc:spChg chg="mod">
          <ac:chgData name="中野 勝仁_21150" userId="b6a02f5d-4509-4b11-a081-bb6b553f649e" providerId="ADAL" clId="{16023705-13D6-4BCE-9E16-1090FE5AB91F}" dt="2024-08-29T21:21:01.817" v="8494" actId="1076"/>
          <ac:spMkLst>
            <pc:docMk/>
            <pc:sldMk cId="911690076" sldId="2146847962"/>
            <ac:spMk id="24" creationId="{34AAA2C1-6C91-74B2-73E9-8E29A50E2DA9}"/>
          </ac:spMkLst>
        </pc:spChg>
        <pc:spChg chg="del mod">
          <ac:chgData name="中野 勝仁_21150" userId="b6a02f5d-4509-4b11-a081-bb6b553f649e" providerId="ADAL" clId="{16023705-13D6-4BCE-9E16-1090FE5AB91F}" dt="2024-08-29T21:32:27.736" v="8722" actId="21"/>
          <ac:spMkLst>
            <pc:docMk/>
            <pc:sldMk cId="911690076" sldId="2146847962"/>
            <ac:spMk id="26" creationId="{1AB07753-D9E8-EC6F-5963-24100BDCCEE9}"/>
          </ac:spMkLst>
        </pc:spChg>
        <pc:picChg chg="add mod ord">
          <ac:chgData name="中野 勝仁_21150" userId="b6a02f5d-4509-4b11-a081-bb6b553f649e" providerId="ADAL" clId="{16023705-13D6-4BCE-9E16-1090FE5AB91F}" dt="2024-08-29T21:15:50.424" v="8125" actId="167"/>
          <ac:picMkLst>
            <pc:docMk/>
            <pc:sldMk cId="911690076" sldId="2146847962"/>
            <ac:picMk id="3" creationId="{F7514360-9741-FDC4-6948-64D138AE99AB}"/>
          </ac:picMkLst>
        </pc:picChg>
        <pc:picChg chg="del">
          <ac:chgData name="中野 勝仁_21150" userId="b6a02f5d-4509-4b11-a081-bb6b553f649e" providerId="ADAL" clId="{16023705-13D6-4BCE-9E16-1090FE5AB91F}" dt="2024-08-29T21:15:52.538" v="8126" actId="478"/>
          <ac:picMkLst>
            <pc:docMk/>
            <pc:sldMk cId="911690076" sldId="2146847962"/>
            <ac:picMk id="5" creationId="{8941BF9E-8294-D7D7-46CE-DD88BE1BD912}"/>
          </ac:picMkLst>
        </pc:picChg>
        <pc:cxnChg chg="mod">
          <ac:chgData name="中野 勝仁_21150" userId="b6a02f5d-4509-4b11-a081-bb6b553f649e" providerId="ADAL" clId="{16023705-13D6-4BCE-9E16-1090FE5AB91F}" dt="2024-08-29T21:21:01.817" v="8494" actId="1076"/>
          <ac:cxnSpMkLst>
            <pc:docMk/>
            <pc:sldMk cId="911690076" sldId="2146847962"/>
            <ac:cxnSpMk id="20" creationId="{CB9CDCC1-347A-AB52-A0F9-89F89A05B556}"/>
          </ac:cxnSpMkLst>
        </pc:cxnChg>
      </pc:sldChg>
      <pc:sldChg chg="addSp delSp modSp add mod">
        <pc:chgData name="中野 勝仁_21150" userId="b6a02f5d-4509-4b11-a081-bb6b553f649e" providerId="ADAL" clId="{16023705-13D6-4BCE-9E16-1090FE5AB91F}" dt="2024-08-30T03:58:47.731" v="14932"/>
        <pc:sldMkLst>
          <pc:docMk/>
          <pc:sldMk cId="3926366829" sldId="2146847963"/>
        </pc:sldMkLst>
        <pc:spChg chg="add mod">
          <ac:chgData name="中野 勝仁_21150" userId="b6a02f5d-4509-4b11-a081-bb6b553f649e" providerId="ADAL" clId="{16023705-13D6-4BCE-9E16-1090FE5AB91F}" dt="2024-08-29T21:37:22.029" v="9137"/>
          <ac:spMkLst>
            <pc:docMk/>
            <pc:sldMk cId="3926366829" sldId="2146847963"/>
            <ac:spMk id="4" creationId="{1AB07753-D9E8-EC6F-5963-24100BDCCEE9}"/>
          </ac:spMkLst>
        </pc:spChg>
        <pc:spChg chg="mod">
          <ac:chgData name="中野 勝仁_21150" userId="b6a02f5d-4509-4b11-a081-bb6b553f649e" providerId="ADAL" clId="{16023705-13D6-4BCE-9E16-1090FE5AB91F}" dt="2024-08-30T03:58:44.708" v="14928"/>
          <ac:spMkLst>
            <pc:docMk/>
            <pc:sldMk cId="3926366829" sldId="2146847963"/>
            <ac:spMk id="6" creationId="{4763D912-846E-CD53-5422-50BC852B1DE7}"/>
          </ac:spMkLst>
        </pc:spChg>
        <pc:spChg chg="mod">
          <ac:chgData name="中野 勝仁_21150" userId="b6a02f5d-4509-4b11-a081-bb6b553f649e" providerId="ADAL" clId="{16023705-13D6-4BCE-9E16-1090FE5AB91F}" dt="2024-08-30T03:58:47.731" v="14932"/>
          <ac:spMkLst>
            <pc:docMk/>
            <pc:sldMk cId="3926366829" sldId="2146847963"/>
            <ac:spMk id="8" creationId="{B43D0241-8356-C244-48B6-15458993E3CD}"/>
          </ac:spMkLst>
        </pc:spChg>
        <pc:spChg chg="mod">
          <ac:chgData name="中野 勝仁_21150" userId="b6a02f5d-4509-4b11-a081-bb6b553f649e" providerId="ADAL" clId="{16023705-13D6-4BCE-9E16-1090FE5AB91F}" dt="2024-08-29T21:21:13.462" v="8500" actId="1035"/>
          <ac:spMkLst>
            <pc:docMk/>
            <pc:sldMk cId="3926366829" sldId="2146847963"/>
            <ac:spMk id="24" creationId="{34AAA2C1-6C91-74B2-73E9-8E29A50E2DA9}"/>
          </ac:spMkLst>
        </pc:spChg>
        <pc:spChg chg="del mod">
          <ac:chgData name="中野 勝仁_21150" userId="b6a02f5d-4509-4b11-a081-bb6b553f649e" providerId="ADAL" clId="{16023705-13D6-4BCE-9E16-1090FE5AB91F}" dt="2024-08-29T21:32:44.056" v="8727" actId="21"/>
          <ac:spMkLst>
            <pc:docMk/>
            <pc:sldMk cId="3926366829" sldId="2146847963"/>
            <ac:spMk id="26" creationId="{1AB07753-D9E8-EC6F-5963-24100BDCCEE9}"/>
          </ac:spMkLst>
        </pc:spChg>
        <pc:picChg chg="add mod ord">
          <ac:chgData name="中野 勝仁_21150" userId="b6a02f5d-4509-4b11-a081-bb6b553f649e" providerId="ADAL" clId="{16023705-13D6-4BCE-9E16-1090FE5AB91F}" dt="2024-08-29T21:16:20.799" v="8129" actId="167"/>
          <ac:picMkLst>
            <pc:docMk/>
            <pc:sldMk cId="3926366829" sldId="2146847963"/>
            <ac:picMk id="2" creationId="{ECDC7D3F-49D3-A8F1-C775-9383AC62D0B4}"/>
          </ac:picMkLst>
        </pc:picChg>
        <pc:picChg chg="del">
          <ac:chgData name="中野 勝仁_21150" userId="b6a02f5d-4509-4b11-a081-bb6b553f649e" providerId="ADAL" clId="{16023705-13D6-4BCE-9E16-1090FE5AB91F}" dt="2024-08-29T21:16:22.254" v="8130" actId="478"/>
          <ac:picMkLst>
            <pc:docMk/>
            <pc:sldMk cId="3926366829" sldId="2146847963"/>
            <ac:picMk id="5" creationId="{8941BF9E-8294-D7D7-46CE-DD88BE1BD912}"/>
          </ac:picMkLst>
        </pc:picChg>
        <pc:cxnChg chg="mod">
          <ac:chgData name="中野 勝仁_21150" userId="b6a02f5d-4509-4b11-a081-bb6b553f649e" providerId="ADAL" clId="{16023705-13D6-4BCE-9E16-1090FE5AB91F}" dt="2024-08-29T21:21:13.462" v="8500" actId="1035"/>
          <ac:cxnSpMkLst>
            <pc:docMk/>
            <pc:sldMk cId="3926366829" sldId="2146847963"/>
            <ac:cxnSpMk id="20" creationId="{CB9CDCC1-347A-AB52-A0F9-89F89A05B556}"/>
          </ac:cxnSpMkLst>
        </pc:cxnChg>
      </pc:sldChg>
      <pc:sldChg chg="addSp delSp modSp add mod">
        <pc:chgData name="中野 勝仁_21150" userId="b6a02f5d-4509-4b11-a081-bb6b553f649e" providerId="ADAL" clId="{16023705-13D6-4BCE-9E16-1090FE5AB91F}" dt="2024-08-30T03:58:56.567" v="14940"/>
        <pc:sldMkLst>
          <pc:docMk/>
          <pc:sldMk cId="1986415397" sldId="2146847964"/>
        </pc:sldMkLst>
        <pc:spChg chg="mod">
          <ac:chgData name="中野 勝仁_21150" userId="b6a02f5d-4509-4b11-a081-bb6b553f649e" providerId="ADAL" clId="{16023705-13D6-4BCE-9E16-1090FE5AB91F}" dt="2024-08-30T03:58:53.163" v="14936"/>
          <ac:spMkLst>
            <pc:docMk/>
            <pc:sldMk cId="1986415397" sldId="2146847964"/>
            <ac:spMk id="6" creationId="{4763D912-846E-CD53-5422-50BC852B1DE7}"/>
          </ac:spMkLst>
        </pc:spChg>
        <pc:spChg chg="mod">
          <ac:chgData name="中野 勝仁_21150" userId="b6a02f5d-4509-4b11-a081-bb6b553f649e" providerId="ADAL" clId="{16023705-13D6-4BCE-9E16-1090FE5AB91F}" dt="2024-08-30T03:58:56.567" v="14940"/>
          <ac:spMkLst>
            <pc:docMk/>
            <pc:sldMk cId="1986415397" sldId="2146847964"/>
            <ac:spMk id="8" creationId="{B43D0241-8356-C244-48B6-15458993E3CD}"/>
          </ac:spMkLst>
        </pc:spChg>
        <pc:spChg chg="add mod">
          <ac:chgData name="中野 勝仁_21150" userId="b6a02f5d-4509-4b11-a081-bb6b553f649e" providerId="ADAL" clId="{16023705-13D6-4BCE-9E16-1090FE5AB91F}" dt="2024-08-29T21:22:12.853" v="8526" actId="14100"/>
          <ac:spMkLst>
            <pc:docMk/>
            <pc:sldMk cId="1986415397" sldId="2146847964"/>
            <ac:spMk id="15" creationId="{96B70D85-A0E0-480B-E444-EDC44C15C109}"/>
          </ac:spMkLst>
        </pc:spChg>
        <pc:spChg chg="mod">
          <ac:chgData name="中野 勝仁_21150" userId="b6a02f5d-4509-4b11-a081-bb6b553f649e" providerId="ADAL" clId="{16023705-13D6-4BCE-9E16-1090FE5AB91F}" dt="2024-08-29T21:21:32.638" v="8517" actId="1037"/>
          <ac:spMkLst>
            <pc:docMk/>
            <pc:sldMk cId="1986415397" sldId="2146847964"/>
            <ac:spMk id="19" creationId="{AD8B0ADB-9452-E67E-CFE0-19CF01B0FA21}"/>
          </ac:spMkLst>
        </pc:spChg>
        <pc:spChg chg="mod">
          <ac:chgData name="中野 勝仁_21150" userId="b6a02f5d-4509-4b11-a081-bb6b553f649e" providerId="ADAL" clId="{16023705-13D6-4BCE-9E16-1090FE5AB91F}" dt="2024-08-29T21:21:23.056" v="8504" actId="1035"/>
          <ac:spMkLst>
            <pc:docMk/>
            <pc:sldMk cId="1986415397" sldId="2146847964"/>
            <ac:spMk id="24" creationId="{34AAA2C1-6C91-74B2-73E9-8E29A50E2DA9}"/>
          </ac:spMkLst>
        </pc:spChg>
        <pc:spChg chg="mod">
          <ac:chgData name="中野 勝仁_21150" userId="b6a02f5d-4509-4b11-a081-bb6b553f649e" providerId="ADAL" clId="{16023705-13D6-4BCE-9E16-1090FE5AB91F}" dt="2024-08-29T21:37:17.134" v="9124"/>
          <ac:spMkLst>
            <pc:docMk/>
            <pc:sldMk cId="1986415397" sldId="2146847964"/>
            <ac:spMk id="26" creationId="{1AB07753-D9E8-EC6F-5963-24100BDCCEE9}"/>
          </ac:spMkLst>
        </pc:spChg>
        <pc:spChg chg="add mod">
          <ac:chgData name="中野 勝仁_21150" userId="b6a02f5d-4509-4b11-a081-bb6b553f649e" providerId="ADAL" clId="{16023705-13D6-4BCE-9E16-1090FE5AB91F}" dt="2024-08-29T21:26:48.290" v="8715" actId="1076"/>
          <ac:spMkLst>
            <pc:docMk/>
            <pc:sldMk cId="1986415397" sldId="2146847964"/>
            <ac:spMk id="27" creationId="{4526FC86-6023-840A-B1AE-D1B31EEA39D6}"/>
          </ac:spMkLst>
        </pc:spChg>
        <pc:picChg chg="add mod ord">
          <ac:chgData name="中野 勝仁_21150" userId="b6a02f5d-4509-4b11-a081-bb6b553f649e" providerId="ADAL" clId="{16023705-13D6-4BCE-9E16-1090FE5AB91F}" dt="2024-08-29T21:21:46.875" v="8518" actId="1076"/>
          <ac:picMkLst>
            <pc:docMk/>
            <pc:sldMk cId="1986415397" sldId="2146847964"/>
            <ac:picMk id="2" creationId="{6CA2C2F9-981C-210D-93CF-106316D3D382}"/>
          </ac:picMkLst>
        </pc:picChg>
        <pc:picChg chg="add mod ord">
          <ac:chgData name="中野 勝仁_21150" userId="b6a02f5d-4509-4b11-a081-bb6b553f649e" providerId="ADAL" clId="{16023705-13D6-4BCE-9E16-1090FE5AB91F}" dt="2024-08-29T21:17:07.728" v="8140" actId="167"/>
          <ac:picMkLst>
            <pc:docMk/>
            <pc:sldMk cId="1986415397" sldId="2146847964"/>
            <ac:picMk id="3" creationId="{5809D677-CB1D-412E-E4F1-F3B34C65A0FF}"/>
          </ac:picMkLst>
        </pc:picChg>
        <pc:picChg chg="del">
          <ac:chgData name="中野 勝仁_21150" userId="b6a02f5d-4509-4b11-a081-bb6b553f649e" providerId="ADAL" clId="{16023705-13D6-4BCE-9E16-1090FE5AB91F}" dt="2024-08-29T21:16:56.273" v="8138" actId="478"/>
          <ac:picMkLst>
            <pc:docMk/>
            <pc:sldMk cId="1986415397" sldId="2146847964"/>
            <ac:picMk id="5" creationId="{8941BF9E-8294-D7D7-46CE-DD88BE1BD912}"/>
          </ac:picMkLst>
        </pc:picChg>
        <pc:cxnChg chg="add mod">
          <ac:chgData name="中野 勝仁_21150" userId="b6a02f5d-4509-4b11-a081-bb6b553f649e" providerId="ADAL" clId="{16023705-13D6-4BCE-9E16-1090FE5AB91F}" dt="2024-08-29T21:22:21.733" v="8528" actId="14100"/>
          <ac:cxnSpMkLst>
            <pc:docMk/>
            <pc:sldMk cId="1986415397" sldId="2146847964"/>
            <ac:cxnSpMk id="12" creationId="{3AB24F62-705E-8998-7DD1-A39ACFE99B4A}"/>
          </ac:cxnSpMkLst>
        </pc:cxnChg>
        <pc:cxnChg chg="mod">
          <ac:chgData name="中野 勝仁_21150" userId="b6a02f5d-4509-4b11-a081-bb6b553f649e" providerId="ADAL" clId="{16023705-13D6-4BCE-9E16-1090FE5AB91F}" dt="2024-08-29T21:22:00.942" v="8521" actId="14100"/>
          <ac:cxnSpMkLst>
            <pc:docMk/>
            <pc:sldMk cId="1986415397" sldId="2146847964"/>
            <ac:cxnSpMk id="20" creationId="{CB9CDCC1-347A-AB52-A0F9-89F89A05B556}"/>
          </ac:cxnSpMkLst>
        </pc:cxnChg>
        <pc:cxnChg chg="add mod">
          <ac:chgData name="中野 勝仁_21150" userId="b6a02f5d-4509-4b11-a081-bb6b553f649e" providerId="ADAL" clId="{16023705-13D6-4BCE-9E16-1090FE5AB91F}" dt="2024-08-29T21:26:33.858" v="8712" actId="208"/>
          <ac:cxnSpMkLst>
            <pc:docMk/>
            <pc:sldMk cId="1986415397" sldId="2146847964"/>
            <ac:cxnSpMk id="22" creationId="{7C6BA707-514E-3E84-3487-41E11C450608}"/>
          </ac:cxnSpMkLst>
        </pc:cxnChg>
        <pc:cxnChg chg="mod">
          <ac:chgData name="中野 勝仁_21150" userId="b6a02f5d-4509-4b11-a081-bb6b553f649e" providerId="ADAL" clId="{16023705-13D6-4BCE-9E16-1090FE5AB91F}" dt="2024-08-29T21:22:30.744" v="8530" actId="14100"/>
          <ac:cxnSpMkLst>
            <pc:docMk/>
            <pc:sldMk cId="1986415397" sldId="2146847964"/>
            <ac:cxnSpMk id="31" creationId="{14B6846A-257B-9951-FC87-4CF17C6E0C44}"/>
          </ac:cxnSpMkLst>
        </pc:cxnChg>
      </pc:sldChg>
      <pc:sldChg chg="add del">
        <pc:chgData name="中野 勝仁_21150" userId="b6a02f5d-4509-4b11-a081-bb6b553f649e" providerId="ADAL" clId="{16023705-13D6-4BCE-9E16-1090FE5AB91F}" dt="2024-08-30T02:49:45.119" v="14473" actId="2696"/>
        <pc:sldMkLst>
          <pc:docMk/>
          <pc:sldMk cId="3956030809" sldId="2146847965"/>
        </pc:sldMkLst>
      </pc:sldChg>
      <pc:sldChg chg="addSp delSp modSp add mod ord">
        <pc:chgData name="中野 勝仁_21150" userId="b6a02f5d-4509-4b11-a081-bb6b553f649e" providerId="ADAL" clId="{16023705-13D6-4BCE-9E16-1090FE5AB91F}" dt="2024-08-30T03:59:32.136" v="14961"/>
        <pc:sldMkLst>
          <pc:docMk/>
          <pc:sldMk cId="1330637157" sldId="2146847966"/>
        </pc:sldMkLst>
        <pc:spChg chg="del">
          <ac:chgData name="中野 勝仁_21150" userId="b6a02f5d-4509-4b11-a081-bb6b553f649e" providerId="ADAL" clId="{16023705-13D6-4BCE-9E16-1090FE5AB91F}" dt="2024-08-29T22:10:28.794" v="10717" actId="478"/>
          <ac:spMkLst>
            <pc:docMk/>
            <pc:sldMk cId="1330637157" sldId="2146847966"/>
            <ac:spMk id="2" creationId="{9ED07F88-2533-5719-1F31-661EB58914A9}"/>
          </ac:spMkLst>
        </pc:spChg>
        <pc:spChg chg="mod">
          <ac:chgData name="中野 勝仁_21150" userId="b6a02f5d-4509-4b11-a081-bb6b553f649e" providerId="ADAL" clId="{16023705-13D6-4BCE-9E16-1090FE5AB91F}" dt="2024-08-29T22:15:32.012" v="11092" actId="1035"/>
          <ac:spMkLst>
            <pc:docMk/>
            <pc:sldMk cId="1330637157" sldId="2146847966"/>
            <ac:spMk id="5" creationId="{82A25068-6DC2-ADBB-79FB-23523655B154}"/>
          </ac:spMkLst>
        </pc:spChg>
        <pc:spChg chg="mod">
          <ac:chgData name="中野 勝仁_21150" userId="b6a02f5d-4509-4b11-a081-bb6b553f649e" providerId="ADAL" clId="{16023705-13D6-4BCE-9E16-1090FE5AB91F}" dt="2024-08-30T03:59:29.211" v="14955"/>
          <ac:spMkLst>
            <pc:docMk/>
            <pc:sldMk cId="1330637157" sldId="2146847966"/>
            <ac:spMk id="6" creationId="{4763D912-846E-CD53-5422-50BC852B1DE7}"/>
          </ac:spMkLst>
        </pc:spChg>
        <pc:spChg chg="del">
          <ac:chgData name="中野 勝仁_21150" userId="b6a02f5d-4509-4b11-a081-bb6b553f649e" providerId="ADAL" clId="{16023705-13D6-4BCE-9E16-1090FE5AB91F}" dt="2024-08-29T22:06:09.881" v="10166" actId="478"/>
          <ac:spMkLst>
            <pc:docMk/>
            <pc:sldMk cId="1330637157" sldId="2146847966"/>
            <ac:spMk id="7" creationId="{87401B71-7E06-15EB-D005-CE2A39F8E2BF}"/>
          </ac:spMkLst>
        </pc:spChg>
        <pc:spChg chg="mod">
          <ac:chgData name="中野 勝仁_21150" userId="b6a02f5d-4509-4b11-a081-bb6b553f649e" providerId="ADAL" clId="{16023705-13D6-4BCE-9E16-1090FE5AB91F}" dt="2024-08-30T03:59:32.136" v="14961"/>
          <ac:spMkLst>
            <pc:docMk/>
            <pc:sldMk cId="1330637157" sldId="2146847966"/>
            <ac:spMk id="8" creationId="{B43D0241-8356-C244-48B6-15458993E3CD}"/>
          </ac:spMkLst>
        </pc:spChg>
        <pc:spChg chg="del mod">
          <ac:chgData name="中野 勝仁_21150" userId="b6a02f5d-4509-4b11-a081-bb6b553f649e" providerId="ADAL" clId="{16023705-13D6-4BCE-9E16-1090FE5AB91F}" dt="2024-08-29T22:06:09.380" v="10165" actId="478"/>
          <ac:spMkLst>
            <pc:docMk/>
            <pc:sldMk cId="1330637157" sldId="2146847966"/>
            <ac:spMk id="9" creationId="{27438207-13A0-C3F8-84BA-BE2B9C5C8F4C}"/>
          </ac:spMkLst>
        </pc:spChg>
        <pc:spChg chg="add mod">
          <ac:chgData name="中野 勝仁_21150" userId="b6a02f5d-4509-4b11-a081-bb6b553f649e" providerId="ADAL" clId="{16023705-13D6-4BCE-9E16-1090FE5AB91F}" dt="2024-08-29T22:15:04.795" v="11074" actId="1076"/>
          <ac:spMkLst>
            <pc:docMk/>
            <pc:sldMk cId="1330637157" sldId="2146847966"/>
            <ac:spMk id="12" creationId="{E8786951-7461-0F4D-278A-D03903D9909A}"/>
          </ac:spMkLst>
        </pc:spChg>
        <pc:spChg chg="add del mod">
          <ac:chgData name="中野 勝仁_21150" userId="b6a02f5d-4509-4b11-a081-bb6b553f649e" providerId="ADAL" clId="{16023705-13D6-4BCE-9E16-1090FE5AB91F}" dt="2024-08-29T22:11:34.368" v="10786" actId="478"/>
          <ac:spMkLst>
            <pc:docMk/>
            <pc:sldMk cId="1330637157" sldId="2146847966"/>
            <ac:spMk id="13" creationId="{445FB7F3-9468-5951-D635-524FD8AFE7DF}"/>
          </ac:spMkLst>
        </pc:spChg>
        <pc:spChg chg="add mod">
          <ac:chgData name="中野 勝仁_21150" userId="b6a02f5d-4509-4b11-a081-bb6b553f649e" providerId="ADAL" clId="{16023705-13D6-4BCE-9E16-1090FE5AB91F}" dt="2024-08-29T22:15:04.795" v="11074" actId="1076"/>
          <ac:spMkLst>
            <pc:docMk/>
            <pc:sldMk cId="1330637157" sldId="2146847966"/>
            <ac:spMk id="17" creationId="{61ACCA4B-D381-707F-9D20-66046380C2BF}"/>
          </ac:spMkLst>
        </pc:spChg>
        <pc:picChg chg="add mod ord">
          <ac:chgData name="中野 勝仁_21150" userId="b6a02f5d-4509-4b11-a081-bb6b553f649e" providerId="ADAL" clId="{16023705-13D6-4BCE-9E16-1090FE5AB91F}" dt="2024-08-29T22:15:04.795" v="11074" actId="1076"/>
          <ac:picMkLst>
            <pc:docMk/>
            <pc:sldMk cId="1330637157" sldId="2146847966"/>
            <ac:picMk id="4" creationId="{F5816855-A63F-0DE1-9CCC-DAE7938B74FD}"/>
          </ac:picMkLst>
        </pc:picChg>
        <pc:picChg chg="add mod ord">
          <ac:chgData name="中野 勝仁_21150" userId="b6a02f5d-4509-4b11-a081-bb6b553f649e" providerId="ADAL" clId="{16023705-13D6-4BCE-9E16-1090FE5AB91F}" dt="2024-08-29T22:15:04.795" v="11074" actId="1076"/>
          <ac:picMkLst>
            <pc:docMk/>
            <pc:sldMk cId="1330637157" sldId="2146847966"/>
            <ac:picMk id="11" creationId="{6584A650-B1AF-C9AA-4CAF-240B6F35D761}"/>
          </ac:picMkLst>
        </pc:picChg>
        <pc:picChg chg="del">
          <ac:chgData name="中野 勝仁_21150" userId="b6a02f5d-4509-4b11-a081-bb6b553f649e" providerId="ADAL" clId="{16023705-13D6-4BCE-9E16-1090FE5AB91F}" dt="2024-08-29T22:05:57.674" v="10163" actId="478"/>
          <ac:picMkLst>
            <pc:docMk/>
            <pc:sldMk cId="1330637157" sldId="2146847966"/>
            <ac:picMk id="15" creationId="{6DE4FACB-80F5-5BD1-BABB-C97213AA946E}"/>
          </ac:picMkLst>
        </pc:picChg>
        <pc:picChg chg="add mod">
          <ac:chgData name="中野 勝仁_21150" userId="b6a02f5d-4509-4b11-a081-bb6b553f649e" providerId="ADAL" clId="{16023705-13D6-4BCE-9E16-1090FE5AB91F}" dt="2024-08-29T22:15:04.795" v="11074" actId="1076"/>
          <ac:picMkLst>
            <pc:docMk/>
            <pc:sldMk cId="1330637157" sldId="2146847966"/>
            <ac:picMk id="16" creationId="{0CB3D7AD-E1B0-70A1-B13C-C5FADB9D18C6}"/>
          </ac:picMkLst>
        </pc:picChg>
        <pc:picChg chg="del mod">
          <ac:chgData name="中野 勝仁_21150" userId="b6a02f5d-4509-4b11-a081-bb6b553f649e" providerId="ADAL" clId="{16023705-13D6-4BCE-9E16-1090FE5AB91F}" dt="2024-08-29T22:05:55.791" v="10161" actId="478"/>
          <ac:picMkLst>
            <pc:docMk/>
            <pc:sldMk cId="1330637157" sldId="2146847966"/>
            <ac:picMk id="34" creationId="{FAFD7156-3968-6C8A-3950-85E236B488E5}"/>
          </ac:picMkLst>
        </pc:picChg>
        <pc:cxnChg chg="add mod">
          <ac:chgData name="中野 勝仁_21150" userId="b6a02f5d-4509-4b11-a081-bb6b553f649e" providerId="ADAL" clId="{16023705-13D6-4BCE-9E16-1090FE5AB91F}" dt="2024-08-29T22:15:04.795" v="11074" actId="1076"/>
          <ac:cxnSpMkLst>
            <pc:docMk/>
            <pc:sldMk cId="1330637157" sldId="2146847966"/>
            <ac:cxnSpMk id="18" creationId="{10FC91CE-3669-1EA2-2B71-06FA69A47719}"/>
          </ac:cxnSpMkLst>
        </pc:cxnChg>
        <pc:cxnChg chg="add mod">
          <ac:chgData name="中野 勝仁_21150" userId="b6a02f5d-4509-4b11-a081-bb6b553f649e" providerId="ADAL" clId="{16023705-13D6-4BCE-9E16-1090FE5AB91F}" dt="2024-08-29T22:15:19.806" v="11078" actId="1076"/>
          <ac:cxnSpMkLst>
            <pc:docMk/>
            <pc:sldMk cId="1330637157" sldId="2146847966"/>
            <ac:cxnSpMk id="23" creationId="{1397E68A-CEA9-4971-DF4D-24E02536581A}"/>
          </ac:cxnSpMkLst>
        </pc:cxnChg>
      </pc:sldChg>
      <pc:sldChg chg="addSp delSp modSp add mod">
        <pc:chgData name="中野 勝仁_21150" userId="b6a02f5d-4509-4b11-a081-bb6b553f649e" providerId="ADAL" clId="{16023705-13D6-4BCE-9E16-1090FE5AB91F}" dt="2024-08-30T04:08:04.059" v="15222" actId="20577"/>
        <pc:sldMkLst>
          <pc:docMk/>
          <pc:sldMk cId="1765951225" sldId="2146847967"/>
        </pc:sldMkLst>
        <pc:spChg chg="add del mod">
          <ac:chgData name="中野 勝仁_21150" userId="b6a02f5d-4509-4b11-a081-bb6b553f649e" providerId="ADAL" clId="{16023705-13D6-4BCE-9E16-1090FE5AB91F}" dt="2024-08-30T04:00:26.744" v="15020" actId="478"/>
          <ac:spMkLst>
            <pc:docMk/>
            <pc:sldMk cId="1765951225" sldId="2146847967"/>
            <ac:spMk id="2" creationId="{C25E87A2-F6D5-DC15-FD37-0F97BFDFBE0B}"/>
          </ac:spMkLst>
        </pc:spChg>
        <pc:spChg chg="mod">
          <ac:chgData name="中野 勝仁_21150" userId="b6a02f5d-4509-4b11-a081-bb6b553f649e" providerId="ADAL" clId="{16023705-13D6-4BCE-9E16-1090FE5AB91F}" dt="2024-08-30T04:08:04.059" v="15222" actId="20577"/>
          <ac:spMkLst>
            <pc:docMk/>
            <pc:sldMk cId="1765951225" sldId="2146847967"/>
            <ac:spMk id="5" creationId="{82A25068-6DC2-ADBB-79FB-23523655B154}"/>
          </ac:spMkLst>
        </pc:spChg>
        <pc:spChg chg="mod">
          <ac:chgData name="中野 勝仁_21150" userId="b6a02f5d-4509-4b11-a081-bb6b553f649e" providerId="ADAL" clId="{16023705-13D6-4BCE-9E16-1090FE5AB91F}" dt="2024-08-30T03:59:37.932" v="14967"/>
          <ac:spMkLst>
            <pc:docMk/>
            <pc:sldMk cId="1765951225" sldId="2146847967"/>
            <ac:spMk id="6" creationId="{4763D912-846E-CD53-5422-50BC852B1DE7}"/>
          </ac:spMkLst>
        </pc:spChg>
        <pc:spChg chg="mod">
          <ac:chgData name="中野 勝仁_21150" userId="b6a02f5d-4509-4b11-a081-bb6b553f649e" providerId="ADAL" clId="{16023705-13D6-4BCE-9E16-1090FE5AB91F}" dt="2024-08-30T03:59:40.935" v="14973"/>
          <ac:spMkLst>
            <pc:docMk/>
            <pc:sldMk cId="1765951225" sldId="2146847967"/>
            <ac:spMk id="8" creationId="{B43D0241-8356-C244-48B6-15458993E3CD}"/>
          </ac:spMkLst>
        </pc:spChg>
        <pc:spChg chg="add mod">
          <ac:chgData name="中野 勝仁_21150" userId="b6a02f5d-4509-4b11-a081-bb6b553f649e" providerId="ADAL" clId="{16023705-13D6-4BCE-9E16-1090FE5AB91F}" dt="2024-08-30T04:05:55.267" v="15055" actId="1035"/>
          <ac:spMkLst>
            <pc:docMk/>
            <pc:sldMk cId="1765951225" sldId="2146847967"/>
            <ac:spMk id="19" creationId="{9C5D9F84-7127-B764-2A28-BA7274BAF285}"/>
          </ac:spMkLst>
        </pc:spChg>
        <pc:spChg chg="add mod">
          <ac:chgData name="中野 勝仁_21150" userId="b6a02f5d-4509-4b11-a081-bb6b553f649e" providerId="ADAL" clId="{16023705-13D6-4BCE-9E16-1090FE5AB91F}" dt="2024-08-30T04:07:37.168" v="15213" actId="1076"/>
          <ac:spMkLst>
            <pc:docMk/>
            <pc:sldMk cId="1765951225" sldId="2146847967"/>
            <ac:spMk id="27" creationId="{7FE971D0-B59B-F81D-2BD0-05F0A2E3D0D1}"/>
          </ac:spMkLst>
        </pc:spChg>
        <pc:picChg chg="del">
          <ac:chgData name="中野 勝仁_21150" userId="b6a02f5d-4509-4b11-a081-bb6b553f649e" providerId="ADAL" clId="{16023705-13D6-4BCE-9E16-1090FE5AB91F}" dt="2024-08-30T04:03:39.286" v="15029" actId="478"/>
          <ac:picMkLst>
            <pc:docMk/>
            <pc:sldMk cId="1765951225" sldId="2146847967"/>
            <ac:picMk id="4" creationId="{F5816855-A63F-0DE1-9CCC-DAE7938B74FD}"/>
          </ac:picMkLst>
        </pc:picChg>
        <pc:picChg chg="add mod ord">
          <ac:chgData name="中野 勝仁_21150" userId="b6a02f5d-4509-4b11-a081-bb6b553f649e" providerId="ADAL" clId="{16023705-13D6-4BCE-9E16-1090FE5AB91F}" dt="2024-08-30T04:04:59.079" v="15041" actId="167"/>
          <ac:picMkLst>
            <pc:docMk/>
            <pc:sldMk cId="1765951225" sldId="2146847967"/>
            <ac:picMk id="7" creationId="{0EDF3422-5B96-0741-5D60-89EA8DA68453}"/>
          </ac:picMkLst>
        </pc:picChg>
        <pc:picChg chg="add mod ord">
          <ac:chgData name="中野 勝仁_21150" userId="b6a02f5d-4509-4b11-a081-bb6b553f649e" providerId="ADAL" clId="{16023705-13D6-4BCE-9E16-1090FE5AB91F}" dt="2024-08-30T04:04:59.079" v="15041" actId="167"/>
          <ac:picMkLst>
            <pc:docMk/>
            <pc:sldMk cId="1765951225" sldId="2146847967"/>
            <ac:picMk id="10" creationId="{1FF92ED8-12BA-072C-5462-E1230D18D294}"/>
          </ac:picMkLst>
        </pc:picChg>
        <pc:picChg chg="del">
          <ac:chgData name="中野 勝仁_21150" userId="b6a02f5d-4509-4b11-a081-bb6b553f649e" providerId="ADAL" clId="{16023705-13D6-4BCE-9E16-1090FE5AB91F}" dt="2024-08-30T04:04:51.952" v="15040" actId="478"/>
          <ac:picMkLst>
            <pc:docMk/>
            <pc:sldMk cId="1765951225" sldId="2146847967"/>
            <ac:picMk id="11" creationId="{6584A650-B1AF-C9AA-4CAF-240B6F35D761}"/>
          </ac:picMkLst>
        </pc:picChg>
        <pc:picChg chg="add mod ord">
          <ac:chgData name="中野 勝仁_21150" userId="b6a02f5d-4509-4b11-a081-bb6b553f649e" providerId="ADAL" clId="{16023705-13D6-4BCE-9E16-1090FE5AB91F}" dt="2024-08-30T04:04:59.079" v="15041" actId="167"/>
          <ac:picMkLst>
            <pc:docMk/>
            <pc:sldMk cId="1765951225" sldId="2146847967"/>
            <ac:picMk id="14" creationId="{D50B17CD-EC3E-E0F7-F4EF-F068D42E73E8}"/>
          </ac:picMkLst>
        </pc:picChg>
        <pc:picChg chg="del">
          <ac:chgData name="中野 勝仁_21150" userId="b6a02f5d-4509-4b11-a081-bb6b553f649e" providerId="ADAL" clId="{16023705-13D6-4BCE-9E16-1090FE5AB91F}" dt="2024-08-30T04:04:20.208" v="15035" actId="478"/>
          <ac:picMkLst>
            <pc:docMk/>
            <pc:sldMk cId="1765951225" sldId="2146847967"/>
            <ac:picMk id="16" creationId="{0CB3D7AD-E1B0-70A1-B13C-C5FADB9D18C6}"/>
          </ac:picMkLst>
        </pc:picChg>
        <pc:cxnChg chg="mod">
          <ac:chgData name="中野 勝仁_21150" userId="b6a02f5d-4509-4b11-a081-bb6b553f649e" providerId="ADAL" clId="{16023705-13D6-4BCE-9E16-1090FE5AB91F}" dt="2024-08-30T04:05:11.850" v="15043" actId="14100"/>
          <ac:cxnSpMkLst>
            <pc:docMk/>
            <pc:sldMk cId="1765951225" sldId="2146847967"/>
            <ac:cxnSpMk id="18" creationId="{10FC91CE-3669-1EA2-2B71-06FA69A47719}"/>
          </ac:cxnSpMkLst>
        </pc:cxnChg>
        <pc:cxnChg chg="add mod">
          <ac:chgData name="中野 勝仁_21150" userId="b6a02f5d-4509-4b11-a081-bb6b553f649e" providerId="ADAL" clId="{16023705-13D6-4BCE-9E16-1090FE5AB91F}" dt="2024-08-30T04:06:25.347" v="15059" actId="14100"/>
          <ac:cxnSpMkLst>
            <pc:docMk/>
            <pc:sldMk cId="1765951225" sldId="2146847967"/>
            <ac:cxnSpMk id="20" creationId="{3A1529F9-C9F0-1323-6522-00BEAC7BEBC7}"/>
          </ac:cxnSpMkLst>
        </pc:cxnChg>
        <pc:cxnChg chg="mod">
          <ac:chgData name="中野 勝仁_21150" userId="b6a02f5d-4509-4b11-a081-bb6b553f649e" providerId="ADAL" clId="{16023705-13D6-4BCE-9E16-1090FE5AB91F}" dt="2024-08-30T04:04:20.208" v="15035" actId="478"/>
          <ac:cxnSpMkLst>
            <pc:docMk/>
            <pc:sldMk cId="1765951225" sldId="2146847967"/>
            <ac:cxnSpMk id="23" creationId="{1397E68A-CEA9-4971-DF4D-24E02536581A}"/>
          </ac:cxnSpMkLst>
        </pc:cxnChg>
      </pc:sldChg>
      <pc:sldChg chg="addSp delSp modSp add mod">
        <pc:chgData name="中野 勝仁_21150" userId="b6a02f5d-4509-4b11-a081-bb6b553f649e" providerId="ADAL" clId="{16023705-13D6-4BCE-9E16-1090FE5AB91F}" dt="2024-08-30T03:59:48.230" v="14985"/>
        <pc:sldMkLst>
          <pc:docMk/>
          <pc:sldMk cId="4131781992" sldId="2146847968"/>
        </pc:sldMkLst>
        <pc:spChg chg="del">
          <ac:chgData name="中野 勝仁_21150" userId="b6a02f5d-4509-4b11-a081-bb6b553f649e" providerId="ADAL" clId="{16023705-13D6-4BCE-9E16-1090FE5AB91F}" dt="2024-08-29T22:51:32.387" v="12209" actId="478"/>
          <ac:spMkLst>
            <pc:docMk/>
            <pc:sldMk cId="4131781992" sldId="2146847968"/>
            <ac:spMk id="2" creationId="{C25E87A2-F6D5-DC15-FD37-0F97BFDFBE0B}"/>
          </ac:spMkLst>
        </pc:spChg>
        <pc:spChg chg="mod">
          <ac:chgData name="中野 勝仁_21150" userId="b6a02f5d-4509-4b11-a081-bb6b553f649e" providerId="ADAL" clId="{16023705-13D6-4BCE-9E16-1090FE5AB91F}" dt="2024-08-30T02:12:09.446" v="13646"/>
          <ac:spMkLst>
            <pc:docMk/>
            <pc:sldMk cId="4131781992" sldId="2146847968"/>
            <ac:spMk id="5" creationId="{82A25068-6DC2-ADBB-79FB-23523655B154}"/>
          </ac:spMkLst>
        </pc:spChg>
        <pc:spChg chg="mod">
          <ac:chgData name="中野 勝仁_21150" userId="b6a02f5d-4509-4b11-a081-bb6b553f649e" providerId="ADAL" clId="{16023705-13D6-4BCE-9E16-1090FE5AB91F}" dt="2024-08-30T03:59:45.461" v="14979"/>
          <ac:spMkLst>
            <pc:docMk/>
            <pc:sldMk cId="4131781992" sldId="2146847968"/>
            <ac:spMk id="6" creationId="{4763D912-846E-CD53-5422-50BC852B1DE7}"/>
          </ac:spMkLst>
        </pc:spChg>
        <pc:spChg chg="mod">
          <ac:chgData name="中野 勝仁_21150" userId="b6a02f5d-4509-4b11-a081-bb6b553f649e" providerId="ADAL" clId="{16023705-13D6-4BCE-9E16-1090FE5AB91F}" dt="2024-08-30T03:59:48.230" v="14985"/>
          <ac:spMkLst>
            <pc:docMk/>
            <pc:sldMk cId="4131781992" sldId="2146847968"/>
            <ac:spMk id="8" creationId="{B43D0241-8356-C244-48B6-15458993E3CD}"/>
          </ac:spMkLst>
        </pc:spChg>
        <pc:spChg chg="mod">
          <ac:chgData name="中野 勝仁_21150" userId="b6a02f5d-4509-4b11-a081-bb6b553f649e" providerId="ADAL" clId="{16023705-13D6-4BCE-9E16-1090FE5AB91F}" dt="2024-08-29T23:45:03.708" v="12303" actId="1076"/>
          <ac:spMkLst>
            <pc:docMk/>
            <pc:sldMk cId="4131781992" sldId="2146847968"/>
            <ac:spMk id="12" creationId="{E8786951-7461-0F4D-278A-D03903D9909A}"/>
          </ac:spMkLst>
        </pc:spChg>
        <pc:spChg chg="add mod">
          <ac:chgData name="中野 勝仁_21150" userId="b6a02f5d-4509-4b11-a081-bb6b553f649e" providerId="ADAL" clId="{16023705-13D6-4BCE-9E16-1090FE5AB91F}" dt="2024-08-29T23:45:16.215" v="12306" actId="14100"/>
          <ac:spMkLst>
            <pc:docMk/>
            <pc:sldMk cId="4131781992" sldId="2146847968"/>
            <ac:spMk id="15" creationId="{364B500E-CC39-949D-7DAF-26CC83F4923C}"/>
          </ac:spMkLst>
        </pc:spChg>
        <pc:spChg chg="mod">
          <ac:chgData name="中野 勝仁_21150" userId="b6a02f5d-4509-4b11-a081-bb6b553f649e" providerId="ADAL" clId="{16023705-13D6-4BCE-9E16-1090FE5AB91F}" dt="2024-08-29T23:46:12.716" v="12325" actId="1038"/>
          <ac:spMkLst>
            <pc:docMk/>
            <pc:sldMk cId="4131781992" sldId="2146847968"/>
            <ac:spMk id="17" creationId="{61ACCA4B-D381-707F-9D20-66046380C2BF}"/>
          </ac:spMkLst>
        </pc:spChg>
        <pc:spChg chg="add mod">
          <ac:chgData name="中野 勝仁_21150" userId="b6a02f5d-4509-4b11-a081-bb6b553f649e" providerId="ADAL" clId="{16023705-13D6-4BCE-9E16-1090FE5AB91F}" dt="2024-08-29T23:46:58.075" v="12335" actId="1076"/>
          <ac:spMkLst>
            <pc:docMk/>
            <pc:sldMk cId="4131781992" sldId="2146847968"/>
            <ac:spMk id="28" creationId="{417BB958-C6C5-E24D-6FF9-5542E234C5F3}"/>
          </ac:spMkLst>
        </pc:spChg>
        <pc:picChg chg="del">
          <ac:chgData name="中野 勝仁_21150" userId="b6a02f5d-4509-4b11-a081-bb6b553f649e" providerId="ADAL" clId="{16023705-13D6-4BCE-9E16-1090FE5AB91F}" dt="2024-08-29T22:55:59.883" v="12291" actId="478"/>
          <ac:picMkLst>
            <pc:docMk/>
            <pc:sldMk cId="4131781992" sldId="2146847968"/>
            <ac:picMk id="4" creationId="{F5816855-A63F-0DE1-9CCC-DAE7938B74FD}"/>
          </ac:picMkLst>
        </pc:picChg>
        <pc:picChg chg="add mod ord">
          <ac:chgData name="中野 勝仁_21150" userId="b6a02f5d-4509-4b11-a081-bb6b553f649e" providerId="ADAL" clId="{16023705-13D6-4BCE-9E16-1090FE5AB91F}" dt="2024-08-29T22:55:57.973" v="12290" actId="167"/>
          <ac:picMkLst>
            <pc:docMk/>
            <pc:sldMk cId="4131781992" sldId="2146847968"/>
            <ac:picMk id="7" creationId="{B99BE803-2CD3-9FDF-E623-C899FD6B3E36}"/>
          </ac:picMkLst>
        </pc:picChg>
        <pc:picChg chg="add mod">
          <ac:chgData name="中野 勝仁_21150" userId="b6a02f5d-4509-4b11-a081-bb6b553f649e" providerId="ADAL" clId="{16023705-13D6-4BCE-9E16-1090FE5AB91F}" dt="2024-08-29T23:46:54.060" v="12334" actId="1076"/>
          <ac:picMkLst>
            <pc:docMk/>
            <pc:sldMk cId="4131781992" sldId="2146847968"/>
            <ac:picMk id="10" creationId="{F9799363-5658-ACE8-ACC7-024A4597DF4E}"/>
          </ac:picMkLst>
        </pc:picChg>
        <pc:picChg chg="del">
          <ac:chgData name="中野 勝仁_21150" userId="b6a02f5d-4509-4b11-a081-bb6b553f649e" providerId="ADAL" clId="{16023705-13D6-4BCE-9E16-1090FE5AB91F}" dt="2024-08-29T23:02:02.098" v="12302" actId="478"/>
          <ac:picMkLst>
            <pc:docMk/>
            <pc:sldMk cId="4131781992" sldId="2146847968"/>
            <ac:picMk id="11" creationId="{6584A650-B1AF-C9AA-4CAF-240B6F35D761}"/>
          </ac:picMkLst>
        </pc:picChg>
        <pc:picChg chg="add mod ord">
          <ac:chgData name="中野 勝仁_21150" userId="b6a02f5d-4509-4b11-a081-bb6b553f649e" providerId="ADAL" clId="{16023705-13D6-4BCE-9E16-1090FE5AB91F}" dt="2024-08-29T23:02:00.595" v="12301" actId="167"/>
          <ac:picMkLst>
            <pc:docMk/>
            <pc:sldMk cId="4131781992" sldId="2146847968"/>
            <ac:picMk id="14" creationId="{552EB1AD-C601-69EB-C05F-D56012A3DF6A}"/>
          </ac:picMkLst>
        </pc:picChg>
        <pc:picChg chg="del">
          <ac:chgData name="中野 勝仁_21150" userId="b6a02f5d-4509-4b11-a081-bb6b553f649e" providerId="ADAL" clId="{16023705-13D6-4BCE-9E16-1090FE5AB91F}" dt="2024-08-29T22:56:23.375" v="12294" actId="478"/>
          <ac:picMkLst>
            <pc:docMk/>
            <pc:sldMk cId="4131781992" sldId="2146847968"/>
            <ac:picMk id="16" creationId="{0CB3D7AD-E1B0-70A1-B13C-C5FADB9D18C6}"/>
          </ac:picMkLst>
        </pc:picChg>
        <pc:cxnChg chg="mod">
          <ac:chgData name="中野 勝仁_21150" userId="b6a02f5d-4509-4b11-a081-bb6b553f649e" providerId="ADAL" clId="{16023705-13D6-4BCE-9E16-1090FE5AB91F}" dt="2024-08-29T23:46:54.060" v="12334" actId="1076"/>
          <ac:cxnSpMkLst>
            <pc:docMk/>
            <pc:sldMk cId="4131781992" sldId="2146847968"/>
            <ac:cxnSpMk id="18" creationId="{10FC91CE-3669-1EA2-2B71-06FA69A47719}"/>
          </ac:cxnSpMkLst>
        </pc:cxnChg>
        <pc:cxnChg chg="mod">
          <ac:chgData name="中野 勝仁_21150" userId="b6a02f5d-4509-4b11-a081-bb6b553f649e" providerId="ADAL" clId="{16023705-13D6-4BCE-9E16-1090FE5AB91F}" dt="2024-08-29T23:45:31.803" v="12310" actId="14100"/>
          <ac:cxnSpMkLst>
            <pc:docMk/>
            <pc:sldMk cId="4131781992" sldId="2146847968"/>
            <ac:cxnSpMk id="23" creationId="{1397E68A-CEA9-4971-DF4D-24E02536581A}"/>
          </ac:cxnSpMkLst>
        </pc:cxnChg>
        <pc:cxnChg chg="add mod">
          <ac:chgData name="中野 勝仁_21150" userId="b6a02f5d-4509-4b11-a081-bb6b553f649e" providerId="ADAL" clId="{16023705-13D6-4BCE-9E16-1090FE5AB91F}" dt="2024-08-29T23:46:26.389" v="12329" actId="14100"/>
          <ac:cxnSpMkLst>
            <pc:docMk/>
            <pc:sldMk cId="4131781992" sldId="2146847968"/>
            <ac:cxnSpMk id="25" creationId="{4BD76B75-2EA3-2569-5729-F4AE30E290EC}"/>
          </ac:cxnSpMkLst>
        </pc:cxnChg>
        <pc:cxnChg chg="add mod">
          <ac:chgData name="中野 勝仁_21150" userId="b6a02f5d-4509-4b11-a081-bb6b553f649e" providerId="ADAL" clId="{16023705-13D6-4BCE-9E16-1090FE5AB91F}" dt="2024-08-29T23:46:58.075" v="12335" actId="1076"/>
          <ac:cxnSpMkLst>
            <pc:docMk/>
            <pc:sldMk cId="4131781992" sldId="2146847968"/>
            <ac:cxnSpMk id="29" creationId="{246952C0-7261-75D5-6154-AD0D6B0FAFAF}"/>
          </ac:cxnSpMkLst>
        </pc:cxnChg>
      </pc:sldChg>
      <pc:sldChg chg="addSp delSp modSp add mod">
        <pc:chgData name="中野 勝仁_21150" userId="b6a02f5d-4509-4b11-a081-bb6b553f649e" providerId="ADAL" clId="{16023705-13D6-4BCE-9E16-1090FE5AB91F}" dt="2024-08-30T03:59:55.747" v="14997"/>
        <pc:sldMkLst>
          <pc:docMk/>
          <pc:sldMk cId="2450268797" sldId="2146847969"/>
        </pc:sldMkLst>
        <pc:spChg chg="mod">
          <ac:chgData name="中野 勝仁_21150" userId="b6a02f5d-4509-4b11-a081-bb6b553f649e" providerId="ADAL" clId="{16023705-13D6-4BCE-9E16-1090FE5AB91F}" dt="2024-08-30T02:13:23.971" v="13765"/>
          <ac:spMkLst>
            <pc:docMk/>
            <pc:sldMk cId="2450268797" sldId="2146847969"/>
            <ac:spMk id="5" creationId="{82A25068-6DC2-ADBB-79FB-23523655B154}"/>
          </ac:spMkLst>
        </pc:spChg>
        <pc:spChg chg="mod">
          <ac:chgData name="中野 勝仁_21150" userId="b6a02f5d-4509-4b11-a081-bb6b553f649e" providerId="ADAL" clId="{16023705-13D6-4BCE-9E16-1090FE5AB91F}" dt="2024-08-30T03:59:52.597" v="14991"/>
          <ac:spMkLst>
            <pc:docMk/>
            <pc:sldMk cId="2450268797" sldId="2146847969"/>
            <ac:spMk id="6" creationId="{4763D912-846E-CD53-5422-50BC852B1DE7}"/>
          </ac:spMkLst>
        </pc:spChg>
        <pc:spChg chg="mod">
          <ac:chgData name="中野 勝仁_21150" userId="b6a02f5d-4509-4b11-a081-bb6b553f649e" providerId="ADAL" clId="{16023705-13D6-4BCE-9E16-1090FE5AB91F}" dt="2024-08-30T03:59:55.747" v="14997"/>
          <ac:spMkLst>
            <pc:docMk/>
            <pc:sldMk cId="2450268797" sldId="2146847969"/>
            <ac:spMk id="8" creationId="{B43D0241-8356-C244-48B6-15458993E3CD}"/>
          </ac:spMkLst>
        </pc:spChg>
        <pc:spChg chg="mod">
          <ac:chgData name="中野 勝仁_21150" userId="b6a02f5d-4509-4b11-a081-bb6b553f649e" providerId="ADAL" clId="{16023705-13D6-4BCE-9E16-1090FE5AB91F}" dt="2024-08-30T01:16:37.513" v="12836" actId="1076"/>
          <ac:spMkLst>
            <pc:docMk/>
            <pc:sldMk cId="2450268797" sldId="2146847969"/>
            <ac:spMk id="12" creationId="{E8786951-7461-0F4D-278A-D03903D9909A}"/>
          </ac:spMkLst>
        </pc:spChg>
        <pc:spChg chg="mod">
          <ac:chgData name="中野 勝仁_21150" userId="b6a02f5d-4509-4b11-a081-bb6b553f649e" providerId="ADAL" clId="{16023705-13D6-4BCE-9E16-1090FE5AB91F}" dt="2024-08-30T02:05:26.621" v="13286" actId="1038"/>
          <ac:spMkLst>
            <pc:docMk/>
            <pc:sldMk cId="2450268797" sldId="2146847969"/>
            <ac:spMk id="15" creationId="{364B500E-CC39-949D-7DAF-26CC83F4923C}"/>
          </ac:spMkLst>
        </pc:spChg>
        <pc:spChg chg="mod">
          <ac:chgData name="中野 勝仁_21150" userId="b6a02f5d-4509-4b11-a081-bb6b553f649e" providerId="ADAL" clId="{16023705-13D6-4BCE-9E16-1090FE5AB91F}" dt="2024-08-30T01:16:45.003" v="12837" actId="1076"/>
          <ac:spMkLst>
            <pc:docMk/>
            <pc:sldMk cId="2450268797" sldId="2146847969"/>
            <ac:spMk id="17" creationId="{61ACCA4B-D381-707F-9D20-66046380C2BF}"/>
          </ac:spMkLst>
        </pc:spChg>
        <pc:spChg chg="mod">
          <ac:chgData name="中野 勝仁_21150" userId="b6a02f5d-4509-4b11-a081-bb6b553f649e" providerId="ADAL" clId="{16023705-13D6-4BCE-9E16-1090FE5AB91F}" dt="2024-08-30T01:19:45.086" v="12892" actId="1038"/>
          <ac:spMkLst>
            <pc:docMk/>
            <pc:sldMk cId="2450268797" sldId="2146847969"/>
            <ac:spMk id="28" creationId="{417BB958-C6C5-E24D-6FF9-5542E234C5F3}"/>
          </ac:spMkLst>
        </pc:spChg>
        <pc:spChg chg="add del mod">
          <ac:chgData name="中野 勝仁_21150" userId="b6a02f5d-4509-4b11-a081-bb6b553f649e" providerId="ADAL" clId="{16023705-13D6-4BCE-9E16-1090FE5AB91F}" dt="2024-08-30T01:42:45.249" v="13117" actId="478"/>
          <ac:spMkLst>
            <pc:docMk/>
            <pc:sldMk cId="2450268797" sldId="2146847969"/>
            <ac:spMk id="49" creationId="{D6D775EB-6840-28B2-122C-67BC32793E6D}"/>
          </ac:spMkLst>
        </pc:spChg>
        <pc:spChg chg="add mod ord">
          <ac:chgData name="中野 勝仁_21150" userId="b6a02f5d-4509-4b11-a081-bb6b553f649e" providerId="ADAL" clId="{16023705-13D6-4BCE-9E16-1090FE5AB91F}" dt="2024-08-30T01:46:28.116" v="13246" actId="14100"/>
          <ac:spMkLst>
            <pc:docMk/>
            <pc:sldMk cId="2450268797" sldId="2146847969"/>
            <ac:spMk id="50" creationId="{AE42CF27-284F-0940-5CF1-FCEC03B08EFF}"/>
          </ac:spMkLst>
        </pc:spChg>
        <pc:spChg chg="add mod">
          <ac:chgData name="中野 勝仁_21150" userId="b6a02f5d-4509-4b11-a081-bb6b553f649e" providerId="ADAL" clId="{16023705-13D6-4BCE-9E16-1090FE5AB91F}" dt="2024-08-30T01:45:47.805" v="13233" actId="1035"/>
          <ac:spMkLst>
            <pc:docMk/>
            <pc:sldMk cId="2450268797" sldId="2146847969"/>
            <ac:spMk id="51" creationId="{928F254E-AB1C-2B18-715B-53C25D22C214}"/>
          </ac:spMkLst>
        </pc:spChg>
        <pc:spChg chg="add mod">
          <ac:chgData name="中野 勝仁_21150" userId="b6a02f5d-4509-4b11-a081-bb6b553f649e" providerId="ADAL" clId="{16023705-13D6-4BCE-9E16-1090FE5AB91F}" dt="2024-08-30T01:47:44.648" v="13262" actId="1076"/>
          <ac:spMkLst>
            <pc:docMk/>
            <pc:sldMk cId="2450268797" sldId="2146847969"/>
            <ac:spMk id="52" creationId="{42636E57-DAA3-ED67-2036-E91F9F199BF3}"/>
          </ac:spMkLst>
        </pc:spChg>
        <pc:picChg chg="add del mod">
          <ac:chgData name="中野 勝仁_21150" userId="b6a02f5d-4509-4b11-a081-bb6b553f649e" providerId="ADAL" clId="{16023705-13D6-4BCE-9E16-1090FE5AB91F}" dt="2024-08-30T01:13:23.972" v="12798" actId="478"/>
          <ac:picMkLst>
            <pc:docMk/>
            <pc:sldMk cId="2450268797" sldId="2146847969"/>
            <ac:picMk id="3" creationId="{012137BD-930F-C1E9-5E7D-9197D8F9ED2B}"/>
          </ac:picMkLst>
        </pc:picChg>
        <pc:picChg chg="del">
          <ac:chgData name="中野 勝仁_21150" userId="b6a02f5d-4509-4b11-a081-bb6b553f649e" providerId="ADAL" clId="{16023705-13D6-4BCE-9E16-1090FE5AB91F}" dt="2024-08-30T01:13:46.586" v="12804" actId="478"/>
          <ac:picMkLst>
            <pc:docMk/>
            <pc:sldMk cId="2450268797" sldId="2146847969"/>
            <ac:picMk id="7" creationId="{B99BE803-2CD3-9FDF-E623-C899FD6B3E36}"/>
          </ac:picMkLst>
        </pc:picChg>
        <pc:picChg chg="add mod ord">
          <ac:chgData name="中野 勝仁_21150" userId="b6a02f5d-4509-4b11-a081-bb6b553f649e" providerId="ADAL" clId="{16023705-13D6-4BCE-9E16-1090FE5AB91F}" dt="2024-08-30T01:15:04.493" v="12818" actId="167"/>
          <ac:picMkLst>
            <pc:docMk/>
            <pc:sldMk cId="2450268797" sldId="2146847969"/>
            <ac:picMk id="9" creationId="{9D2DE662-0CA3-6B74-B64A-AF7E74F8C876}"/>
          </ac:picMkLst>
        </pc:picChg>
        <pc:picChg chg="del">
          <ac:chgData name="中野 勝仁_21150" userId="b6a02f5d-4509-4b11-a081-bb6b553f649e" providerId="ADAL" clId="{16023705-13D6-4BCE-9E16-1090FE5AB91F}" dt="2024-08-30T01:14:54.596" v="12815" actId="478"/>
          <ac:picMkLst>
            <pc:docMk/>
            <pc:sldMk cId="2450268797" sldId="2146847969"/>
            <ac:picMk id="10" creationId="{F9799363-5658-ACE8-ACC7-024A4597DF4E}"/>
          </ac:picMkLst>
        </pc:picChg>
        <pc:picChg chg="add mod ord">
          <ac:chgData name="中野 勝仁_21150" userId="b6a02f5d-4509-4b11-a081-bb6b553f649e" providerId="ADAL" clId="{16023705-13D6-4BCE-9E16-1090FE5AB91F}" dt="2024-08-30T01:19:28.459" v="12886" actId="1076"/>
          <ac:picMkLst>
            <pc:docMk/>
            <pc:sldMk cId="2450268797" sldId="2146847969"/>
            <ac:picMk id="13" creationId="{7E8EA205-977F-1CE6-3A5A-3E73F0700736}"/>
          </ac:picMkLst>
        </pc:picChg>
        <pc:picChg chg="add del">
          <ac:chgData name="中野 勝仁_21150" userId="b6a02f5d-4509-4b11-a081-bb6b553f649e" providerId="ADAL" clId="{16023705-13D6-4BCE-9E16-1090FE5AB91F}" dt="2024-08-30T01:15:52.128" v="12829" actId="478"/>
          <ac:picMkLst>
            <pc:docMk/>
            <pc:sldMk cId="2450268797" sldId="2146847969"/>
            <ac:picMk id="14" creationId="{552EB1AD-C601-69EB-C05F-D56012A3DF6A}"/>
          </ac:picMkLst>
        </pc:picChg>
        <pc:picChg chg="add mod ord">
          <ac:chgData name="中野 勝仁_21150" userId="b6a02f5d-4509-4b11-a081-bb6b553f649e" providerId="ADAL" clId="{16023705-13D6-4BCE-9E16-1090FE5AB91F}" dt="2024-08-30T01:47:55.638" v="13264" actId="1076"/>
          <ac:picMkLst>
            <pc:docMk/>
            <pc:sldMk cId="2450268797" sldId="2146847969"/>
            <ac:picMk id="19" creationId="{0BA53220-80DB-0120-00E7-F66C3D514A31}"/>
          </ac:picMkLst>
        </pc:picChg>
        <pc:picChg chg="add del mod modCrop">
          <ac:chgData name="中野 勝仁_21150" userId="b6a02f5d-4509-4b11-a081-bb6b553f649e" providerId="ADAL" clId="{16023705-13D6-4BCE-9E16-1090FE5AB91F}" dt="2024-08-30T01:38:41.905" v="12910" actId="478"/>
          <ac:picMkLst>
            <pc:docMk/>
            <pc:sldMk cId="2450268797" sldId="2146847969"/>
            <ac:picMk id="46" creationId="{5D703A00-D343-6C79-3829-677BACC1F484}"/>
          </ac:picMkLst>
        </pc:picChg>
        <pc:picChg chg="add mod modCrop">
          <ac:chgData name="中野 勝仁_21150" userId="b6a02f5d-4509-4b11-a081-bb6b553f649e" providerId="ADAL" clId="{16023705-13D6-4BCE-9E16-1090FE5AB91F}" dt="2024-08-30T01:47:18.493" v="13255" actId="1076"/>
          <ac:picMkLst>
            <pc:docMk/>
            <pc:sldMk cId="2450268797" sldId="2146847969"/>
            <ac:picMk id="48" creationId="{135E81FE-DF9C-F245-6B08-591F241859B6}"/>
          </ac:picMkLst>
        </pc:picChg>
        <pc:picChg chg="add del mod">
          <ac:chgData name="中野 勝仁_21150" userId="b6a02f5d-4509-4b11-a081-bb6b553f649e" providerId="ADAL" clId="{16023705-13D6-4BCE-9E16-1090FE5AB91F}" dt="2024-08-30T02:06:46.646" v="13300" actId="21"/>
          <ac:picMkLst>
            <pc:docMk/>
            <pc:sldMk cId="2450268797" sldId="2146847969"/>
            <ac:picMk id="55" creationId="{6BE1B140-B916-DFC5-E61C-8CCDE09DC268}"/>
          </ac:picMkLst>
        </pc:picChg>
        <pc:cxnChg chg="mod">
          <ac:chgData name="中野 勝仁_21150" userId="b6a02f5d-4509-4b11-a081-bb6b553f649e" providerId="ADAL" clId="{16023705-13D6-4BCE-9E16-1090FE5AB91F}" dt="2024-08-30T01:19:35.698" v="12888" actId="14100"/>
          <ac:cxnSpMkLst>
            <pc:docMk/>
            <pc:sldMk cId="2450268797" sldId="2146847969"/>
            <ac:cxnSpMk id="18" creationId="{10FC91CE-3669-1EA2-2B71-06FA69A47719}"/>
          </ac:cxnSpMkLst>
        </pc:cxnChg>
        <pc:cxnChg chg="mod">
          <ac:chgData name="中野 勝仁_21150" userId="b6a02f5d-4509-4b11-a081-bb6b553f649e" providerId="ADAL" clId="{16023705-13D6-4BCE-9E16-1090FE5AB91F}" dt="2024-08-30T02:05:26.621" v="13286" actId="1038"/>
          <ac:cxnSpMkLst>
            <pc:docMk/>
            <pc:sldMk cId="2450268797" sldId="2146847969"/>
            <ac:cxnSpMk id="23" creationId="{1397E68A-CEA9-4971-DF4D-24E02536581A}"/>
          </ac:cxnSpMkLst>
        </pc:cxnChg>
        <pc:cxnChg chg="mod">
          <ac:chgData name="中野 勝仁_21150" userId="b6a02f5d-4509-4b11-a081-bb6b553f649e" providerId="ADAL" clId="{16023705-13D6-4BCE-9E16-1090FE5AB91F}" dt="2024-08-30T02:05:36.812" v="13288" actId="14100"/>
          <ac:cxnSpMkLst>
            <pc:docMk/>
            <pc:sldMk cId="2450268797" sldId="2146847969"/>
            <ac:cxnSpMk id="25" creationId="{4BD76B75-2EA3-2569-5729-F4AE30E290EC}"/>
          </ac:cxnSpMkLst>
        </pc:cxnChg>
        <pc:cxnChg chg="mod">
          <ac:chgData name="中野 勝仁_21150" userId="b6a02f5d-4509-4b11-a081-bb6b553f649e" providerId="ADAL" clId="{16023705-13D6-4BCE-9E16-1090FE5AB91F}" dt="2024-08-30T01:47:55.638" v="13264" actId="1076"/>
          <ac:cxnSpMkLst>
            <pc:docMk/>
            <pc:sldMk cId="2450268797" sldId="2146847969"/>
            <ac:cxnSpMk id="29" creationId="{246952C0-7261-75D5-6154-AD0D6B0FAFAF}"/>
          </ac:cxnSpMkLst>
        </pc:cxnChg>
      </pc:sldChg>
      <pc:sldChg chg="addSp delSp modSp add mod">
        <pc:chgData name="中野 勝仁_21150" userId="b6a02f5d-4509-4b11-a081-bb6b553f649e" providerId="ADAL" clId="{16023705-13D6-4BCE-9E16-1090FE5AB91F}" dt="2024-08-30T04:00:05.331" v="15009"/>
        <pc:sldMkLst>
          <pc:docMk/>
          <pc:sldMk cId="559451740" sldId="2146847970"/>
        </pc:sldMkLst>
        <pc:spChg chg="mod">
          <ac:chgData name="中野 勝仁_21150" userId="b6a02f5d-4509-4b11-a081-bb6b553f649e" providerId="ADAL" clId="{16023705-13D6-4BCE-9E16-1090FE5AB91F}" dt="2024-08-30T02:14:03.516" v="13808" actId="14100"/>
          <ac:spMkLst>
            <pc:docMk/>
            <pc:sldMk cId="559451740" sldId="2146847970"/>
            <ac:spMk id="5" creationId="{82A25068-6DC2-ADBB-79FB-23523655B154}"/>
          </ac:spMkLst>
        </pc:spChg>
        <pc:spChg chg="mod">
          <ac:chgData name="中野 勝仁_21150" userId="b6a02f5d-4509-4b11-a081-bb6b553f649e" providerId="ADAL" clId="{16023705-13D6-4BCE-9E16-1090FE5AB91F}" dt="2024-08-30T04:00:01.622" v="15003"/>
          <ac:spMkLst>
            <pc:docMk/>
            <pc:sldMk cId="559451740" sldId="2146847970"/>
            <ac:spMk id="6" creationId="{4763D912-846E-CD53-5422-50BC852B1DE7}"/>
          </ac:spMkLst>
        </pc:spChg>
        <pc:spChg chg="mod">
          <ac:chgData name="中野 勝仁_21150" userId="b6a02f5d-4509-4b11-a081-bb6b553f649e" providerId="ADAL" clId="{16023705-13D6-4BCE-9E16-1090FE5AB91F}" dt="2024-08-30T04:00:05.331" v="15009"/>
          <ac:spMkLst>
            <pc:docMk/>
            <pc:sldMk cId="559451740" sldId="2146847970"/>
            <ac:spMk id="8" creationId="{B43D0241-8356-C244-48B6-15458993E3CD}"/>
          </ac:spMkLst>
        </pc:spChg>
        <pc:spChg chg="del">
          <ac:chgData name="中野 勝仁_21150" userId="b6a02f5d-4509-4b11-a081-bb6b553f649e" providerId="ADAL" clId="{16023705-13D6-4BCE-9E16-1090FE5AB91F}" dt="2024-08-30T02:05:16.869" v="13283" actId="478"/>
          <ac:spMkLst>
            <pc:docMk/>
            <pc:sldMk cId="559451740" sldId="2146847970"/>
            <ac:spMk id="15" creationId="{364B500E-CC39-949D-7DAF-26CC83F4923C}"/>
          </ac:spMkLst>
        </pc:spChg>
        <pc:spChg chg="mod">
          <ac:chgData name="中野 勝仁_21150" userId="b6a02f5d-4509-4b11-a081-bb6b553f649e" providerId="ADAL" clId="{16023705-13D6-4BCE-9E16-1090FE5AB91F}" dt="2024-08-30T02:08:50.832" v="13334" actId="1076"/>
          <ac:spMkLst>
            <pc:docMk/>
            <pc:sldMk cId="559451740" sldId="2146847970"/>
            <ac:spMk id="17" creationId="{61ACCA4B-D381-707F-9D20-66046380C2BF}"/>
          </ac:spMkLst>
        </pc:spChg>
        <pc:spChg chg="add mod">
          <ac:chgData name="中野 勝仁_21150" userId="b6a02f5d-4509-4b11-a081-bb6b553f649e" providerId="ADAL" clId="{16023705-13D6-4BCE-9E16-1090FE5AB91F}" dt="2024-08-30T02:19:49.038" v="13827" actId="1076"/>
          <ac:spMkLst>
            <pc:docMk/>
            <pc:sldMk cId="559451740" sldId="2146847970"/>
            <ac:spMk id="27" creationId="{2995B014-6287-0045-C59C-9F7E35447744}"/>
          </ac:spMkLst>
        </pc:spChg>
        <pc:spChg chg="mod">
          <ac:chgData name="中野 勝仁_21150" userId="b6a02f5d-4509-4b11-a081-bb6b553f649e" providerId="ADAL" clId="{16023705-13D6-4BCE-9E16-1090FE5AB91F}" dt="2024-08-30T02:09:09.952" v="13342" actId="1038"/>
          <ac:spMkLst>
            <pc:docMk/>
            <pc:sldMk cId="559451740" sldId="2146847970"/>
            <ac:spMk id="28" creationId="{417BB958-C6C5-E24D-6FF9-5542E234C5F3}"/>
          </ac:spMkLst>
        </pc:spChg>
        <pc:spChg chg="add mod">
          <ac:chgData name="中野 勝仁_21150" userId="b6a02f5d-4509-4b11-a081-bb6b553f649e" providerId="ADAL" clId="{16023705-13D6-4BCE-9E16-1090FE5AB91F}" dt="2024-08-30T02:22:20.166" v="13848" actId="14100"/>
          <ac:spMkLst>
            <pc:docMk/>
            <pc:sldMk cId="559451740" sldId="2146847970"/>
            <ac:spMk id="30" creationId="{7A0E73B6-8B26-99B9-5EE9-80454B0F11D7}"/>
          </ac:spMkLst>
        </pc:spChg>
        <pc:spChg chg="add mod">
          <ac:chgData name="中野 勝仁_21150" userId="b6a02f5d-4509-4b11-a081-bb6b553f649e" providerId="ADAL" clId="{16023705-13D6-4BCE-9E16-1090FE5AB91F}" dt="2024-08-30T02:22:20.166" v="13848" actId="14100"/>
          <ac:spMkLst>
            <pc:docMk/>
            <pc:sldMk cId="559451740" sldId="2146847970"/>
            <ac:spMk id="31" creationId="{F6B00422-D45E-A2A3-6909-A9AEB2E7B689}"/>
          </ac:spMkLst>
        </pc:spChg>
        <pc:spChg chg="add mod">
          <ac:chgData name="中野 勝仁_21150" userId="b6a02f5d-4509-4b11-a081-bb6b553f649e" providerId="ADAL" clId="{16023705-13D6-4BCE-9E16-1090FE5AB91F}" dt="2024-08-30T02:22:31.578" v="13852" actId="1076"/>
          <ac:spMkLst>
            <pc:docMk/>
            <pc:sldMk cId="559451740" sldId="2146847970"/>
            <ac:spMk id="32" creationId="{20CE9FAF-74E2-28C8-9587-394FEBEF25C0}"/>
          </ac:spMkLst>
        </pc:spChg>
        <pc:spChg chg="add mod">
          <ac:chgData name="中野 勝仁_21150" userId="b6a02f5d-4509-4b11-a081-bb6b553f649e" providerId="ADAL" clId="{16023705-13D6-4BCE-9E16-1090FE5AB91F}" dt="2024-08-30T02:22:45.739" v="13856" actId="1076"/>
          <ac:spMkLst>
            <pc:docMk/>
            <pc:sldMk cId="559451740" sldId="2146847970"/>
            <ac:spMk id="33" creationId="{C5042E87-E01D-3D62-D455-DCC93B60375E}"/>
          </ac:spMkLst>
        </pc:spChg>
        <pc:spChg chg="add mod">
          <ac:chgData name="中野 勝仁_21150" userId="b6a02f5d-4509-4b11-a081-bb6b553f649e" providerId="ADAL" clId="{16023705-13D6-4BCE-9E16-1090FE5AB91F}" dt="2024-08-30T02:22:41.569" v="13855" actId="1076"/>
          <ac:spMkLst>
            <pc:docMk/>
            <pc:sldMk cId="559451740" sldId="2146847970"/>
            <ac:spMk id="34" creationId="{F25C9880-23BE-E03B-7D91-98D8FFBB4EDA}"/>
          </ac:spMkLst>
        </pc:spChg>
        <pc:spChg chg="add mod">
          <ac:chgData name="中野 勝仁_21150" userId="b6a02f5d-4509-4b11-a081-bb6b553f649e" providerId="ADAL" clId="{16023705-13D6-4BCE-9E16-1090FE5AB91F}" dt="2024-08-30T02:22:36.677" v="13854" actId="1076"/>
          <ac:spMkLst>
            <pc:docMk/>
            <pc:sldMk cId="559451740" sldId="2146847970"/>
            <ac:spMk id="35" creationId="{22B3063E-BDF2-B4EB-F280-86499DAC5180}"/>
          </ac:spMkLst>
        </pc:spChg>
        <pc:spChg chg="add mod">
          <ac:chgData name="中野 勝仁_21150" userId="b6a02f5d-4509-4b11-a081-bb6b553f649e" providerId="ADAL" clId="{16023705-13D6-4BCE-9E16-1090FE5AB91F}" dt="2024-08-30T02:22:20.166" v="13848" actId="14100"/>
          <ac:spMkLst>
            <pc:docMk/>
            <pc:sldMk cId="559451740" sldId="2146847970"/>
            <ac:spMk id="36" creationId="{DD899C69-FF17-252D-63D1-0D8B2E7CDBE3}"/>
          </ac:spMkLst>
        </pc:spChg>
        <pc:spChg chg="add mod">
          <ac:chgData name="中野 勝仁_21150" userId="b6a02f5d-4509-4b11-a081-bb6b553f649e" providerId="ADAL" clId="{16023705-13D6-4BCE-9E16-1090FE5AB91F}" dt="2024-08-30T02:22:28.701" v="13851" actId="1076"/>
          <ac:spMkLst>
            <pc:docMk/>
            <pc:sldMk cId="559451740" sldId="2146847970"/>
            <ac:spMk id="37" creationId="{28F09059-3823-2C40-56F7-C261F091C872}"/>
          </ac:spMkLst>
        </pc:spChg>
        <pc:spChg chg="add mod">
          <ac:chgData name="中野 勝仁_21150" userId="b6a02f5d-4509-4b11-a081-bb6b553f649e" providerId="ADAL" clId="{16023705-13D6-4BCE-9E16-1090FE5AB91F}" dt="2024-08-30T02:22:33.571" v="13853" actId="1076"/>
          <ac:spMkLst>
            <pc:docMk/>
            <pc:sldMk cId="559451740" sldId="2146847970"/>
            <ac:spMk id="38" creationId="{502E48F2-C08B-6148-5DF0-F41D722803FD}"/>
          </ac:spMkLst>
        </pc:spChg>
        <pc:spChg chg="add del mod">
          <ac:chgData name="中野 勝仁_21150" userId="b6a02f5d-4509-4b11-a081-bb6b553f649e" providerId="ADAL" clId="{16023705-13D6-4BCE-9E16-1090FE5AB91F}" dt="2024-08-30T02:22:26.143" v="13850" actId="478"/>
          <ac:spMkLst>
            <pc:docMk/>
            <pc:sldMk cId="559451740" sldId="2146847970"/>
            <ac:spMk id="39" creationId="{749F13A3-088A-127C-86D4-6DFEE1EC9C52}"/>
          </ac:spMkLst>
        </pc:spChg>
        <pc:spChg chg="add del mod">
          <ac:chgData name="中野 勝仁_21150" userId="b6a02f5d-4509-4b11-a081-bb6b553f649e" providerId="ADAL" clId="{16023705-13D6-4BCE-9E16-1090FE5AB91F}" dt="2024-08-30T02:21:13.885" v="13843" actId="478"/>
          <ac:spMkLst>
            <pc:docMk/>
            <pc:sldMk cId="559451740" sldId="2146847970"/>
            <ac:spMk id="40" creationId="{ED95D8EF-6A0F-30AE-ADB4-4D4C8E2A64B5}"/>
          </ac:spMkLst>
        </pc:spChg>
        <pc:spChg chg="add del mod">
          <ac:chgData name="中野 勝仁_21150" userId="b6a02f5d-4509-4b11-a081-bb6b553f649e" providerId="ADAL" clId="{16023705-13D6-4BCE-9E16-1090FE5AB91F}" dt="2024-08-30T02:21:13.885" v="13843" actId="478"/>
          <ac:spMkLst>
            <pc:docMk/>
            <pc:sldMk cId="559451740" sldId="2146847970"/>
            <ac:spMk id="41" creationId="{AC4E1B39-8683-0DF9-DBF9-E386D5DED008}"/>
          </ac:spMkLst>
        </pc:spChg>
        <pc:spChg chg="add del mod">
          <ac:chgData name="中野 勝仁_21150" userId="b6a02f5d-4509-4b11-a081-bb6b553f649e" providerId="ADAL" clId="{16023705-13D6-4BCE-9E16-1090FE5AB91F}" dt="2024-08-30T02:21:13.885" v="13843" actId="478"/>
          <ac:spMkLst>
            <pc:docMk/>
            <pc:sldMk cId="559451740" sldId="2146847970"/>
            <ac:spMk id="42" creationId="{9E74B0EA-5A0D-B5F6-EDE0-81C2BFC87122}"/>
          </ac:spMkLst>
        </pc:spChg>
        <pc:spChg chg="add del mod">
          <ac:chgData name="中野 勝仁_21150" userId="b6a02f5d-4509-4b11-a081-bb6b553f649e" providerId="ADAL" clId="{16023705-13D6-4BCE-9E16-1090FE5AB91F}" dt="2024-08-30T02:21:13.885" v="13843" actId="478"/>
          <ac:spMkLst>
            <pc:docMk/>
            <pc:sldMk cId="559451740" sldId="2146847970"/>
            <ac:spMk id="43" creationId="{9612F54B-D2E0-421E-BF6C-E78BA9A33A85}"/>
          </ac:spMkLst>
        </pc:spChg>
        <pc:spChg chg="add del mod">
          <ac:chgData name="中野 勝仁_21150" userId="b6a02f5d-4509-4b11-a081-bb6b553f649e" providerId="ADAL" clId="{16023705-13D6-4BCE-9E16-1090FE5AB91F}" dt="2024-08-30T02:21:19.298" v="13844" actId="478"/>
          <ac:spMkLst>
            <pc:docMk/>
            <pc:sldMk cId="559451740" sldId="2146847970"/>
            <ac:spMk id="44" creationId="{78FCAA8C-63A3-AABD-BC71-4D462C927B9D}"/>
          </ac:spMkLst>
        </pc:spChg>
        <pc:spChg chg="add del mod">
          <ac:chgData name="中野 勝仁_21150" userId="b6a02f5d-4509-4b11-a081-bb6b553f649e" providerId="ADAL" clId="{16023705-13D6-4BCE-9E16-1090FE5AB91F}" dt="2024-08-30T02:21:19.298" v="13844" actId="478"/>
          <ac:spMkLst>
            <pc:docMk/>
            <pc:sldMk cId="559451740" sldId="2146847970"/>
            <ac:spMk id="45" creationId="{47AEC565-583F-AC30-E506-DDC6D0D9E742}"/>
          </ac:spMkLst>
        </pc:spChg>
        <pc:spChg chg="add del mod">
          <ac:chgData name="中野 勝仁_21150" userId="b6a02f5d-4509-4b11-a081-bb6b553f649e" providerId="ADAL" clId="{16023705-13D6-4BCE-9E16-1090FE5AB91F}" dt="2024-08-30T02:21:23.474" v="13845" actId="478"/>
          <ac:spMkLst>
            <pc:docMk/>
            <pc:sldMk cId="559451740" sldId="2146847970"/>
            <ac:spMk id="46" creationId="{8C880418-3C8B-1B96-B090-347C5F2B61BD}"/>
          </ac:spMkLst>
        </pc:spChg>
        <pc:spChg chg="add del mod">
          <ac:chgData name="中野 勝仁_21150" userId="b6a02f5d-4509-4b11-a081-bb6b553f649e" providerId="ADAL" clId="{16023705-13D6-4BCE-9E16-1090FE5AB91F}" dt="2024-08-30T02:22:25.682" v="13849" actId="478"/>
          <ac:spMkLst>
            <pc:docMk/>
            <pc:sldMk cId="559451740" sldId="2146847970"/>
            <ac:spMk id="47" creationId="{DDE0EB0E-7292-CEDE-2C4B-49FBE020F5CE}"/>
          </ac:spMkLst>
        </pc:spChg>
        <pc:spChg chg="add del mod">
          <ac:chgData name="中野 勝仁_21150" userId="b6a02f5d-4509-4b11-a081-bb6b553f649e" providerId="ADAL" clId="{16023705-13D6-4BCE-9E16-1090FE5AB91F}" dt="2024-08-30T02:21:23.474" v="13845" actId="478"/>
          <ac:spMkLst>
            <pc:docMk/>
            <pc:sldMk cId="559451740" sldId="2146847970"/>
            <ac:spMk id="49" creationId="{BC7208CC-AD71-CD87-4E08-0FEA28F9D3F2}"/>
          </ac:spMkLst>
        </pc:spChg>
        <pc:spChg chg="del">
          <ac:chgData name="中野 勝仁_21150" userId="b6a02f5d-4509-4b11-a081-bb6b553f649e" providerId="ADAL" clId="{16023705-13D6-4BCE-9E16-1090FE5AB91F}" dt="2024-08-30T02:09:20.231" v="13346" actId="478"/>
          <ac:spMkLst>
            <pc:docMk/>
            <pc:sldMk cId="559451740" sldId="2146847970"/>
            <ac:spMk id="50" creationId="{AE42CF27-284F-0940-5CF1-FCEC03B08EFF}"/>
          </ac:spMkLst>
        </pc:spChg>
        <pc:spChg chg="del">
          <ac:chgData name="中野 勝仁_21150" userId="b6a02f5d-4509-4b11-a081-bb6b553f649e" providerId="ADAL" clId="{16023705-13D6-4BCE-9E16-1090FE5AB91F}" dt="2024-08-30T02:09:18.995" v="13345" actId="478"/>
          <ac:spMkLst>
            <pc:docMk/>
            <pc:sldMk cId="559451740" sldId="2146847970"/>
            <ac:spMk id="51" creationId="{928F254E-AB1C-2B18-715B-53C25D22C214}"/>
          </ac:spMkLst>
        </pc:spChg>
        <pc:spChg chg="del">
          <ac:chgData name="中野 勝仁_21150" userId="b6a02f5d-4509-4b11-a081-bb6b553f649e" providerId="ADAL" clId="{16023705-13D6-4BCE-9E16-1090FE5AB91F}" dt="2024-08-30T02:09:17.810" v="13343" actId="478"/>
          <ac:spMkLst>
            <pc:docMk/>
            <pc:sldMk cId="559451740" sldId="2146847970"/>
            <ac:spMk id="52" creationId="{42636E57-DAA3-ED67-2036-E91F9F199BF3}"/>
          </ac:spMkLst>
        </pc:spChg>
        <pc:spChg chg="add mod">
          <ac:chgData name="中野 勝仁_21150" userId="b6a02f5d-4509-4b11-a081-bb6b553f649e" providerId="ADAL" clId="{16023705-13D6-4BCE-9E16-1090FE5AB91F}" dt="2024-08-30T02:22:58.977" v="13857" actId="571"/>
          <ac:spMkLst>
            <pc:docMk/>
            <pc:sldMk cId="559451740" sldId="2146847970"/>
            <ac:spMk id="53" creationId="{9EA6E05F-1397-44FA-A563-D0C265F92792}"/>
          </ac:spMkLst>
        </pc:spChg>
        <pc:spChg chg="add del mod">
          <ac:chgData name="中野 勝仁_21150" userId="b6a02f5d-4509-4b11-a081-bb6b553f649e" providerId="ADAL" clId="{16023705-13D6-4BCE-9E16-1090FE5AB91F}" dt="2024-08-30T02:23:09.945" v="13865" actId="478"/>
          <ac:spMkLst>
            <pc:docMk/>
            <pc:sldMk cId="559451740" sldId="2146847970"/>
            <ac:spMk id="54" creationId="{79F5B9AA-FEDB-7B6A-5AE4-32F546753051}"/>
          </ac:spMkLst>
        </pc:spChg>
        <pc:spChg chg="add del mod">
          <ac:chgData name="中野 勝仁_21150" userId="b6a02f5d-4509-4b11-a081-bb6b553f649e" providerId="ADAL" clId="{16023705-13D6-4BCE-9E16-1090FE5AB91F}" dt="2024-08-30T02:23:02.192" v="13858" actId="478"/>
          <ac:spMkLst>
            <pc:docMk/>
            <pc:sldMk cId="559451740" sldId="2146847970"/>
            <ac:spMk id="56" creationId="{9E5DEF25-DE7D-A8D6-FDC2-E3C658AD6641}"/>
          </ac:spMkLst>
        </pc:spChg>
        <pc:spChg chg="add del mod">
          <ac:chgData name="中野 勝仁_21150" userId="b6a02f5d-4509-4b11-a081-bb6b553f649e" providerId="ADAL" clId="{16023705-13D6-4BCE-9E16-1090FE5AB91F}" dt="2024-08-30T02:23:08.358" v="13864" actId="478"/>
          <ac:spMkLst>
            <pc:docMk/>
            <pc:sldMk cId="559451740" sldId="2146847970"/>
            <ac:spMk id="57" creationId="{886186D7-CCD7-4257-2D09-01D4FBBE58B4}"/>
          </ac:spMkLst>
        </pc:spChg>
        <pc:spChg chg="add del mod">
          <ac:chgData name="中野 勝仁_21150" userId="b6a02f5d-4509-4b11-a081-bb6b553f649e" providerId="ADAL" clId="{16023705-13D6-4BCE-9E16-1090FE5AB91F}" dt="2024-08-30T02:23:04.571" v="13860" actId="478"/>
          <ac:spMkLst>
            <pc:docMk/>
            <pc:sldMk cId="559451740" sldId="2146847970"/>
            <ac:spMk id="58" creationId="{A9379470-6508-1967-C83D-042DB3710082}"/>
          </ac:spMkLst>
        </pc:spChg>
        <pc:spChg chg="add del mod">
          <ac:chgData name="中野 勝仁_21150" userId="b6a02f5d-4509-4b11-a081-bb6b553f649e" providerId="ADAL" clId="{16023705-13D6-4BCE-9E16-1090FE5AB91F}" dt="2024-08-30T02:23:05.655" v="13861" actId="478"/>
          <ac:spMkLst>
            <pc:docMk/>
            <pc:sldMk cId="559451740" sldId="2146847970"/>
            <ac:spMk id="59" creationId="{F2455B06-2BBF-2510-4B00-0FA31FA8366C}"/>
          </ac:spMkLst>
        </pc:spChg>
        <pc:spChg chg="add del mod">
          <ac:chgData name="中野 勝仁_21150" userId="b6a02f5d-4509-4b11-a081-bb6b553f649e" providerId="ADAL" clId="{16023705-13D6-4BCE-9E16-1090FE5AB91F}" dt="2024-08-30T02:23:06.500" v="13862" actId="478"/>
          <ac:spMkLst>
            <pc:docMk/>
            <pc:sldMk cId="559451740" sldId="2146847970"/>
            <ac:spMk id="60" creationId="{C86BFFA4-FE16-BA89-F499-7E2A0BC248EC}"/>
          </ac:spMkLst>
        </pc:spChg>
        <pc:spChg chg="add del mod">
          <ac:chgData name="中野 勝仁_21150" userId="b6a02f5d-4509-4b11-a081-bb6b553f649e" providerId="ADAL" clId="{16023705-13D6-4BCE-9E16-1090FE5AB91F}" dt="2024-08-30T02:23:03.837" v="13859" actId="478"/>
          <ac:spMkLst>
            <pc:docMk/>
            <pc:sldMk cId="559451740" sldId="2146847970"/>
            <ac:spMk id="61" creationId="{067472E7-6F94-1F6A-EB08-1722A85A12C4}"/>
          </ac:spMkLst>
        </pc:spChg>
        <pc:spChg chg="add mod">
          <ac:chgData name="中野 勝仁_21150" userId="b6a02f5d-4509-4b11-a081-bb6b553f649e" providerId="ADAL" clId="{16023705-13D6-4BCE-9E16-1090FE5AB91F}" dt="2024-08-30T02:22:58.977" v="13857" actId="571"/>
          <ac:spMkLst>
            <pc:docMk/>
            <pc:sldMk cId="559451740" sldId="2146847970"/>
            <ac:spMk id="62" creationId="{55B6E7A5-424B-E294-B2FB-F01C37590481}"/>
          </ac:spMkLst>
        </pc:spChg>
        <pc:spChg chg="add del mod">
          <ac:chgData name="中野 勝仁_21150" userId="b6a02f5d-4509-4b11-a081-bb6b553f649e" providerId="ADAL" clId="{16023705-13D6-4BCE-9E16-1090FE5AB91F}" dt="2024-08-30T02:23:07.716" v="13863" actId="478"/>
          <ac:spMkLst>
            <pc:docMk/>
            <pc:sldMk cId="559451740" sldId="2146847970"/>
            <ac:spMk id="63" creationId="{C4C4D0C2-41FD-CDDC-AEA1-BBB0ADADFA6D}"/>
          </ac:spMkLst>
        </pc:spChg>
        <pc:spChg chg="add mod">
          <ac:chgData name="中野 勝仁_21150" userId="b6a02f5d-4509-4b11-a081-bb6b553f649e" providerId="ADAL" clId="{16023705-13D6-4BCE-9E16-1090FE5AB91F}" dt="2024-08-30T02:23:52.342" v="13881" actId="1037"/>
          <ac:spMkLst>
            <pc:docMk/>
            <pc:sldMk cId="559451740" sldId="2146847970"/>
            <ac:spMk id="64" creationId="{E6B9AD3A-DDBE-7844-E03E-71EF99E6AE6D}"/>
          </ac:spMkLst>
        </pc:spChg>
        <pc:picChg chg="add mod ord">
          <ac:chgData name="中野 勝仁_21150" userId="b6a02f5d-4509-4b11-a081-bb6b553f649e" providerId="ADAL" clId="{16023705-13D6-4BCE-9E16-1090FE5AB91F}" dt="2024-08-30T02:08:34.340" v="13330" actId="167"/>
          <ac:picMkLst>
            <pc:docMk/>
            <pc:sldMk cId="559451740" sldId="2146847970"/>
            <ac:picMk id="3" creationId="{DAB11B5F-1ABE-50CA-B8FE-47708568C311}"/>
          </ac:picMkLst>
        </pc:picChg>
        <pc:picChg chg="add del mod">
          <ac:chgData name="中野 勝仁_21150" userId="b6a02f5d-4509-4b11-a081-bb6b553f649e" providerId="ADAL" clId="{16023705-13D6-4BCE-9E16-1090FE5AB91F}" dt="2024-08-30T02:06:14.897" v="13292" actId="21"/>
          <ac:picMkLst>
            <pc:docMk/>
            <pc:sldMk cId="559451740" sldId="2146847970"/>
            <ac:picMk id="7" creationId="{6BE1B140-B916-DFC5-E61C-8CCDE09DC268}"/>
          </ac:picMkLst>
        </pc:picChg>
        <pc:picChg chg="del">
          <ac:chgData name="中野 勝仁_21150" userId="b6a02f5d-4509-4b11-a081-bb6b553f649e" providerId="ADAL" clId="{16023705-13D6-4BCE-9E16-1090FE5AB91F}" dt="2024-08-30T02:05:12.706" v="13282" actId="478"/>
          <ac:picMkLst>
            <pc:docMk/>
            <pc:sldMk cId="559451740" sldId="2146847970"/>
            <ac:picMk id="9" creationId="{9D2DE662-0CA3-6B74-B64A-AF7E74F8C876}"/>
          </ac:picMkLst>
        </pc:picChg>
        <pc:picChg chg="del">
          <ac:chgData name="中野 勝仁_21150" userId="b6a02f5d-4509-4b11-a081-bb6b553f649e" providerId="ADAL" clId="{16023705-13D6-4BCE-9E16-1090FE5AB91F}" dt="2024-08-30T02:05:46.690" v="13289" actId="478"/>
          <ac:picMkLst>
            <pc:docMk/>
            <pc:sldMk cId="559451740" sldId="2146847970"/>
            <ac:picMk id="13" creationId="{7E8EA205-977F-1CE6-3A5A-3E73F0700736}"/>
          </ac:picMkLst>
        </pc:picChg>
        <pc:picChg chg="del">
          <ac:chgData name="中野 勝仁_21150" userId="b6a02f5d-4509-4b11-a081-bb6b553f649e" providerId="ADAL" clId="{16023705-13D6-4BCE-9E16-1090FE5AB91F}" dt="2024-08-30T02:09:50.654" v="13353" actId="478"/>
          <ac:picMkLst>
            <pc:docMk/>
            <pc:sldMk cId="559451740" sldId="2146847970"/>
            <ac:picMk id="19" creationId="{0BA53220-80DB-0120-00E7-F66C3D514A31}"/>
          </ac:picMkLst>
        </pc:picChg>
        <pc:picChg chg="add mod ord">
          <ac:chgData name="中野 勝仁_21150" userId="b6a02f5d-4509-4b11-a081-bb6b553f649e" providerId="ADAL" clId="{16023705-13D6-4BCE-9E16-1090FE5AB91F}" dt="2024-08-30T02:09:49.117" v="13352" actId="167"/>
          <ac:picMkLst>
            <pc:docMk/>
            <pc:sldMk cId="559451740" sldId="2146847970"/>
            <ac:picMk id="26" creationId="{C9C52D73-9F63-FCF1-AB9B-F24535146C03}"/>
          </ac:picMkLst>
        </pc:picChg>
        <pc:picChg chg="del">
          <ac:chgData name="中野 勝仁_21150" userId="b6a02f5d-4509-4b11-a081-bb6b553f649e" providerId="ADAL" clId="{16023705-13D6-4BCE-9E16-1090FE5AB91F}" dt="2024-08-30T02:09:18.454" v="13344" actId="478"/>
          <ac:picMkLst>
            <pc:docMk/>
            <pc:sldMk cId="559451740" sldId="2146847970"/>
            <ac:picMk id="48" creationId="{135E81FE-DF9C-F245-6B08-591F241859B6}"/>
          </ac:picMkLst>
        </pc:picChg>
        <pc:picChg chg="add mod ord">
          <ac:chgData name="中野 勝仁_21150" userId="b6a02f5d-4509-4b11-a081-bb6b553f649e" providerId="ADAL" clId="{16023705-13D6-4BCE-9E16-1090FE5AB91F}" dt="2024-08-30T02:08:32.474" v="13329" actId="167"/>
          <ac:picMkLst>
            <pc:docMk/>
            <pc:sldMk cId="559451740" sldId="2146847970"/>
            <ac:picMk id="55" creationId="{6BE1B140-B916-DFC5-E61C-8CCDE09DC268}"/>
          </ac:picMkLst>
        </pc:picChg>
        <pc:cxnChg chg="mod">
          <ac:chgData name="中野 勝仁_21150" userId="b6a02f5d-4509-4b11-a081-bb6b553f649e" providerId="ADAL" clId="{16023705-13D6-4BCE-9E16-1090FE5AB91F}" dt="2024-08-30T02:08:56.841" v="13335" actId="14100"/>
          <ac:cxnSpMkLst>
            <pc:docMk/>
            <pc:sldMk cId="559451740" sldId="2146847970"/>
            <ac:cxnSpMk id="18" creationId="{10FC91CE-3669-1EA2-2B71-06FA69A47719}"/>
          </ac:cxnSpMkLst>
        </pc:cxnChg>
        <pc:cxnChg chg="mod">
          <ac:chgData name="中野 勝仁_21150" userId="b6a02f5d-4509-4b11-a081-bb6b553f649e" providerId="ADAL" clId="{16023705-13D6-4BCE-9E16-1090FE5AB91F}" dt="2024-08-30T02:08:50.832" v="13334" actId="1076"/>
          <ac:cxnSpMkLst>
            <pc:docMk/>
            <pc:sldMk cId="559451740" sldId="2146847970"/>
            <ac:cxnSpMk id="23" creationId="{1397E68A-CEA9-4971-DF4D-24E02536581A}"/>
          </ac:cxnSpMkLst>
        </pc:cxnChg>
        <pc:cxnChg chg="del mod">
          <ac:chgData name="中野 勝仁_21150" userId="b6a02f5d-4509-4b11-a081-bb6b553f649e" providerId="ADAL" clId="{16023705-13D6-4BCE-9E16-1090FE5AB91F}" dt="2024-08-30T02:05:19.743" v="13284" actId="478"/>
          <ac:cxnSpMkLst>
            <pc:docMk/>
            <pc:sldMk cId="559451740" sldId="2146847970"/>
            <ac:cxnSpMk id="25" creationId="{4BD76B75-2EA3-2569-5729-F4AE30E290EC}"/>
          </ac:cxnSpMkLst>
        </pc:cxnChg>
        <pc:cxnChg chg="mod">
          <ac:chgData name="中野 勝仁_21150" userId="b6a02f5d-4509-4b11-a081-bb6b553f649e" providerId="ADAL" clId="{16023705-13D6-4BCE-9E16-1090FE5AB91F}" dt="2024-08-30T02:09:50.654" v="13353" actId="478"/>
          <ac:cxnSpMkLst>
            <pc:docMk/>
            <pc:sldMk cId="559451740" sldId="2146847970"/>
            <ac:cxnSpMk id="29" creationId="{246952C0-7261-75D5-6154-AD0D6B0FAFAF}"/>
          </ac:cxnSpMkLst>
        </pc:cxnChg>
      </pc:sldChg>
    </pc:docChg>
  </pc:docChgLst>
  <pc:docChgLst>
    <pc:chgData name="中野 勝仁_21150" userId="b6a02f5d-4509-4b11-a081-bb6b553f649e" providerId="ADAL" clId="{27D59DCD-7F9F-4683-A05F-0464C39AD982}"/>
    <pc:docChg chg="undo redo custSel addSld delSld modSld sldOrd">
      <pc:chgData name="中野 勝仁_21150" userId="b6a02f5d-4509-4b11-a081-bb6b553f649e" providerId="ADAL" clId="{27D59DCD-7F9F-4683-A05F-0464C39AD982}" dt="2024-03-21T06:29:32.009" v="20224"/>
      <pc:docMkLst>
        <pc:docMk/>
      </pc:docMkLst>
      <pc:sldChg chg="addSp delSp modSp mod">
        <pc:chgData name="中野 勝仁_21150" userId="b6a02f5d-4509-4b11-a081-bb6b553f649e" providerId="ADAL" clId="{27D59DCD-7F9F-4683-A05F-0464C39AD982}" dt="2024-03-21T06:28:46.710" v="20184"/>
        <pc:sldMkLst>
          <pc:docMk/>
          <pc:sldMk cId="3840699567" sldId="303"/>
        </pc:sldMkLst>
        <pc:spChg chg="add del mod">
          <ac:chgData name="中野 勝仁_21150" userId="b6a02f5d-4509-4b11-a081-bb6b553f649e" providerId="ADAL" clId="{27D59DCD-7F9F-4683-A05F-0464C39AD982}" dt="2024-03-19T08:46:14.093" v="20177" actId="478"/>
          <ac:spMkLst>
            <pc:docMk/>
            <pc:sldMk cId="3840699567" sldId="303"/>
            <ac:spMk id="2" creationId="{2A7FCC2E-BDE8-052D-7061-B68A17C42DDC}"/>
          </ac:spMkLst>
        </pc:spChg>
        <pc:spChg chg="mod">
          <ac:chgData name="中野 勝仁_21150" userId="b6a02f5d-4509-4b11-a081-bb6b553f649e" providerId="ADAL" clId="{27D59DCD-7F9F-4683-A05F-0464C39AD982}" dt="2024-03-21T06:28:46.710" v="20184"/>
          <ac:spMkLst>
            <pc:docMk/>
            <pc:sldMk cId="3840699567" sldId="303"/>
            <ac:spMk id="3" creationId="{530A82E1-8E0D-434A-9DF4-7C2ABD1A07A1}"/>
          </ac:spMkLst>
        </pc:spChg>
      </pc:sldChg>
      <pc:sldChg chg="del">
        <pc:chgData name="中野 勝仁_21150" userId="b6a02f5d-4509-4b11-a081-bb6b553f649e" providerId="ADAL" clId="{27D59DCD-7F9F-4683-A05F-0464C39AD982}" dt="2024-03-14T08:59:55.176" v="4588" actId="2696"/>
        <pc:sldMkLst>
          <pc:docMk/>
          <pc:sldMk cId="1175366104" sldId="314"/>
        </pc:sldMkLst>
      </pc:sldChg>
      <pc:sldChg chg="del">
        <pc:chgData name="中野 勝仁_21150" userId="b6a02f5d-4509-4b11-a081-bb6b553f649e" providerId="ADAL" clId="{27D59DCD-7F9F-4683-A05F-0464C39AD982}" dt="2024-03-14T08:59:55.176" v="4588" actId="2696"/>
        <pc:sldMkLst>
          <pc:docMk/>
          <pc:sldMk cId="1283236006" sldId="2146847919"/>
        </pc:sldMkLst>
      </pc:sldChg>
      <pc:sldChg chg="modSp mod">
        <pc:chgData name="中野 勝仁_21150" userId="b6a02f5d-4509-4b11-a081-bb6b553f649e" providerId="ADAL" clId="{27D59DCD-7F9F-4683-A05F-0464C39AD982}" dt="2024-03-21T06:28:53.236" v="20189"/>
        <pc:sldMkLst>
          <pc:docMk/>
          <pc:sldMk cId="2820569117" sldId="2146847927"/>
        </pc:sldMkLst>
        <pc:spChg chg="mod">
          <ac:chgData name="中野 勝仁_21150" userId="b6a02f5d-4509-4b11-a081-bb6b553f649e" providerId="ADAL" clId="{27D59DCD-7F9F-4683-A05F-0464C39AD982}" dt="2024-03-19T01:26:56.840" v="11845"/>
          <ac:spMkLst>
            <pc:docMk/>
            <pc:sldMk cId="2820569117" sldId="2146847927"/>
            <ac:spMk id="4" creationId="{4B29D685-6C85-7514-ACDD-F708CF1D4328}"/>
          </ac:spMkLst>
        </pc:spChg>
        <pc:spChg chg="mod">
          <ac:chgData name="中野 勝仁_21150" userId="b6a02f5d-4509-4b11-a081-bb6b553f649e" providerId="ADAL" clId="{27D59DCD-7F9F-4683-A05F-0464C39AD982}" dt="2024-03-21T06:28:53.236" v="20189"/>
          <ac:spMkLst>
            <pc:docMk/>
            <pc:sldMk cId="2820569117" sldId="2146847927"/>
            <ac:spMk id="7" creationId="{DA2EA97B-3534-6584-B9B8-CE72B404E596}"/>
          </ac:spMkLst>
        </pc:spChg>
        <pc:graphicFrameChg chg="mod modGraphic">
          <ac:chgData name="中野 勝仁_21150" userId="b6a02f5d-4509-4b11-a081-bb6b553f649e" providerId="ADAL" clId="{27D59DCD-7F9F-4683-A05F-0464C39AD982}" dt="2024-03-19T08:12:27.012" v="18803"/>
          <ac:graphicFrameMkLst>
            <pc:docMk/>
            <pc:sldMk cId="2820569117" sldId="2146847927"/>
            <ac:graphicFrameMk id="10" creationId="{9A73FC9C-B293-01B3-E184-600FD61FAF68}"/>
          </ac:graphicFrameMkLst>
        </pc:graphicFrameChg>
      </pc:sldChg>
      <pc:sldChg chg="addSp delSp modSp mod">
        <pc:chgData name="中野 勝仁_21150" userId="b6a02f5d-4509-4b11-a081-bb6b553f649e" providerId="ADAL" clId="{27D59DCD-7F9F-4683-A05F-0464C39AD982}" dt="2024-03-19T08:18:23.615" v="18985"/>
        <pc:sldMkLst>
          <pc:docMk/>
          <pc:sldMk cId="4117217814" sldId="2146847933"/>
        </pc:sldMkLst>
        <pc:spChg chg="mod">
          <ac:chgData name="中野 勝仁_21150" userId="b6a02f5d-4509-4b11-a081-bb6b553f649e" providerId="ADAL" clId="{27D59DCD-7F9F-4683-A05F-0464C39AD982}" dt="2024-03-14T01:54:13.816" v="1807"/>
          <ac:spMkLst>
            <pc:docMk/>
            <pc:sldMk cId="4117217814" sldId="2146847933"/>
            <ac:spMk id="6" creationId="{4763D912-846E-CD53-5422-50BC852B1DE7}"/>
          </ac:spMkLst>
        </pc:spChg>
        <pc:spChg chg="mod">
          <ac:chgData name="中野 勝仁_21150" userId="b6a02f5d-4509-4b11-a081-bb6b553f649e" providerId="ADAL" clId="{27D59DCD-7F9F-4683-A05F-0464C39AD982}" dt="2024-03-19T08:18:23.615" v="18985"/>
          <ac:spMkLst>
            <pc:docMk/>
            <pc:sldMk cId="4117217814" sldId="2146847933"/>
            <ac:spMk id="8" creationId="{B43D0241-8356-C244-48B6-15458993E3CD}"/>
          </ac:spMkLst>
        </pc:spChg>
        <pc:spChg chg="add mod">
          <ac:chgData name="中野 勝仁_21150" userId="b6a02f5d-4509-4b11-a081-bb6b553f649e" providerId="ADAL" clId="{27D59DCD-7F9F-4683-A05F-0464C39AD982}" dt="2024-03-14T04:01:32.268" v="2763" actId="1035"/>
          <ac:spMkLst>
            <pc:docMk/>
            <pc:sldMk cId="4117217814" sldId="2146847933"/>
            <ac:spMk id="13" creationId="{A2DB9EC9-054B-F0FA-51D6-FE4D4F25B794}"/>
          </ac:spMkLst>
        </pc:spChg>
        <pc:spChg chg="add mod">
          <ac:chgData name="中野 勝仁_21150" userId="b6a02f5d-4509-4b11-a081-bb6b553f649e" providerId="ADAL" clId="{27D59DCD-7F9F-4683-A05F-0464C39AD982}" dt="2024-03-14T04:01:21.366" v="2758" actId="1036"/>
          <ac:spMkLst>
            <pc:docMk/>
            <pc:sldMk cId="4117217814" sldId="2146847933"/>
            <ac:spMk id="14" creationId="{B6F64151-4F69-1542-86F3-3C03278A7814}"/>
          </ac:spMkLst>
        </pc:spChg>
        <pc:spChg chg="del">
          <ac:chgData name="中野 勝仁_21150" userId="b6a02f5d-4509-4b11-a081-bb6b553f649e" providerId="ADAL" clId="{27D59DCD-7F9F-4683-A05F-0464C39AD982}" dt="2024-03-14T01:49:22.561" v="1783" actId="478"/>
          <ac:spMkLst>
            <pc:docMk/>
            <pc:sldMk cId="4117217814" sldId="2146847933"/>
            <ac:spMk id="15" creationId="{9059EF75-3E2C-7047-3CBD-D51B23454BDE}"/>
          </ac:spMkLst>
        </pc:spChg>
        <pc:spChg chg="add mod">
          <ac:chgData name="中野 勝仁_21150" userId="b6a02f5d-4509-4b11-a081-bb6b553f649e" providerId="ADAL" clId="{27D59DCD-7F9F-4683-A05F-0464C39AD982}" dt="2024-03-14T04:01:03.957" v="2745" actId="1037"/>
          <ac:spMkLst>
            <pc:docMk/>
            <pc:sldMk cId="4117217814" sldId="2146847933"/>
            <ac:spMk id="16" creationId="{033DDD88-8AAB-42E4-E558-FD160F613C78}"/>
          </ac:spMkLst>
        </pc:spChg>
        <pc:spChg chg="add mod">
          <ac:chgData name="中野 勝仁_21150" userId="b6a02f5d-4509-4b11-a081-bb6b553f649e" providerId="ADAL" clId="{27D59DCD-7F9F-4683-A05F-0464C39AD982}" dt="2024-03-14T04:01:10.851" v="2747" actId="1036"/>
          <ac:spMkLst>
            <pc:docMk/>
            <pc:sldMk cId="4117217814" sldId="2146847933"/>
            <ac:spMk id="19" creationId="{CE1656AD-C9CF-0F2F-1BC7-B0F8B65C051F}"/>
          </ac:spMkLst>
        </pc:spChg>
        <pc:spChg chg="add mod">
          <ac:chgData name="中野 勝仁_21150" userId="b6a02f5d-4509-4b11-a081-bb6b553f649e" providerId="ADAL" clId="{27D59DCD-7F9F-4683-A05F-0464C39AD982}" dt="2024-03-18T07:22:13.380" v="8863" actId="2711"/>
          <ac:spMkLst>
            <pc:docMk/>
            <pc:sldMk cId="4117217814" sldId="2146847933"/>
            <ac:spMk id="20" creationId="{BC279322-BF5B-0243-C34C-A46F1532548C}"/>
          </ac:spMkLst>
        </pc:spChg>
        <pc:spChg chg="add mod">
          <ac:chgData name="中野 勝仁_21150" userId="b6a02f5d-4509-4b11-a081-bb6b553f649e" providerId="ADAL" clId="{27D59DCD-7F9F-4683-A05F-0464C39AD982}" dt="2024-03-18T07:22:14.302" v="8864" actId="2711"/>
          <ac:spMkLst>
            <pc:docMk/>
            <pc:sldMk cId="4117217814" sldId="2146847933"/>
            <ac:spMk id="21" creationId="{913F95A3-8374-8FDB-37C1-96675D76A228}"/>
          </ac:spMkLst>
        </pc:spChg>
        <pc:spChg chg="add mod">
          <ac:chgData name="中野 勝仁_21150" userId="b6a02f5d-4509-4b11-a081-bb6b553f649e" providerId="ADAL" clId="{27D59DCD-7F9F-4683-A05F-0464C39AD982}" dt="2024-03-18T07:22:09.891" v="8862" actId="2711"/>
          <ac:spMkLst>
            <pc:docMk/>
            <pc:sldMk cId="4117217814" sldId="2146847933"/>
            <ac:spMk id="22" creationId="{90E380AE-DF4F-4554-3AD3-084877EAD4D5}"/>
          </ac:spMkLst>
        </pc:spChg>
        <pc:spChg chg="add mod">
          <ac:chgData name="中野 勝仁_21150" userId="b6a02f5d-4509-4b11-a081-bb6b553f649e" providerId="ADAL" clId="{27D59DCD-7F9F-4683-A05F-0464C39AD982}" dt="2024-03-18T07:22:14.972" v="8865" actId="2711"/>
          <ac:spMkLst>
            <pc:docMk/>
            <pc:sldMk cId="4117217814" sldId="2146847933"/>
            <ac:spMk id="26" creationId="{E87A15EB-C29E-8506-525B-EDA744A2DA37}"/>
          </ac:spMkLst>
        </pc:spChg>
        <pc:spChg chg="add mod">
          <ac:chgData name="中野 勝仁_21150" userId="b6a02f5d-4509-4b11-a081-bb6b553f649e" providerId="ADAL" clId="{27D59DCD-7F9F-4683-A05F-0464C39AD982}" dt="2024-03-14T04:03:22.883" v="2789" actId="1076"/>
          <ac:spMkLst>
            <pc:docMk/>
            <pc:sldMk cId="4117217814" sldId="2146847933"/>
            <ac:spMk id="29" creationId="{0DDE271D-B861-7197-0AC3-501725812B15}"/>
          </ac:spMkLst>
        </pc:spChg>
        <pc:spChg chg="add del mod">
          <ac:chgData name="中野 勝仁_21150" userId="b6a02f5d-4509-4b11-a081-bb6b553f649e" providerId="ADAL" clId="{27D59DCD-7F9F-4683-A05F-0464C39AD982}" dt="2024-03-14T04:04:28.134" v="2795" actId="478"/>
          <ac:spMkLst>
            <pc:docMk/>
            <pc:sldMk cId="4117217814" sldId="2146847933"/>
            <ac:spMk id="30" creationId="{91B124C8-489D-0AD2-E5B4-4E909C8F622F}"/>
          </ac:spMkLst>
        </pc:spChg>
        <pc:spChg chg="del">
          <ac:chgData name="中野 勝仁_21150" userId="b6a02f5d-4509-4b11-a081-bb6b553f649e" providerId="ADAL" clId="{27D59DCD-7F9F-4683-A05F-0464C39AD982}" dt="2024-03-14T01:49:19.809" v="1782" actId="478"/>
          <ac:spMkLst>
            <pc:docMk/>
            <pc:sldMk cId="4117217814" sldId="2146847933"/>
            <ac:spMk id="37" creationId="{DABFCF15-26E4-4CCF-BCA2-F4391A9240A5}"/>
          </ac:spMkLst>
        </pc:spChg>
        <pc:spChg chg="del">
          <ac:chgData name="中野 勝仁_21150" userId="b6a02f5d-4509-4b11-a081-bb6b553f649e" providerId="ADAL" clId="{27D59DCD-7F9F-4683-A05F-0464C39AD982}" dt="2024-03-14T01:49:19.809" v="1782" actId="478"/>
          <ac:spMkLst>
            <pc:docMk/>
            <pc:sldMk cId="4117217814" sldId="2146847933"/>
            <ac:spMk id="38" creationId="{A5A36B01-3803-278D-6F75-20A73EC46A0A}"/>
          </ac:spMkLst>
        </pc:spChg>
        <pc:spChg chg="del">
          <ac:chgData name="中野 勝仁_21150" userId="b6a02f5d-4509-4b11-a081-bb6b553f649e" providerId="ADAL" clId="{27D59DCD-7F9F-4683-A05F-0464C39AD982}" dt="2024-03-14T01:49:19.809" v="1782" actId="478"/>
          <ac:spMkLst>
            <pc:docMk/>
            <pc:sldMk cId="4117217814" sldId="2146847933"/>
            <ac:spMk id="39" creationId="{062352D0-457E-240B-94A7-41CEF7F00957}"/>
          </ac:spMkLst>
        </pc:spChg>
        <pc:spChg chg="del">
          <ac:chgData name="中野 勝仁_21150" userId="b6a02f5d-4509-4b11-a081-bb6b553f649e" providerId="ADAL" clId="{27D59DCD-7F9F-4683-A05F-0464C39AD982}" dt="2024-03-14T01:49:19.809" v="1782" actId="478"/>
          <ac:spMkLst>
            <pc:docMk/>
            <pc:sldMk cId="4117217814" sldId="2146847933"/>
            <ac:spMk id="40" creationId="{EF8FFCC1-E01A-0F28-8132-E598C3BAA775}"/>
          </ac:spMkLst>
        </pc:spChg>
        <pc:spChg chg="del">
          <ac:chgData name="中野 勝仁_21150" userId="b6a02f5d-4509-4b11-a081-bb6b553f649e" providerId="ADAL" clId="{27D59DCD-7F9F-4683-A05F-0464C39AD982}" dt="2024-03-14T01:49:19.809" v="1782" actId="478"/>
          <ac:spMkLst>
            <pc:docMk/>
            <pc:sldMk cId="4117217814" sldId="2146847933"/>
            <ac:spMk id="41" creationId="{10A8270D-83C8-5A46-26F8-27B8DE74E8CE}"/>
          </ac:spMkLst>
        </pc:spChg>
        <pc:spChg chg="del">
          <ac:chgData name="中野 勝仁_21150" userId="b6a02f5d-4509-4b11-a081-bb6b553f649e" providerId="ADAL" clId="{27D59DCD-7F9F-4683-A05F-0464C39AD982}" dt="2024-03-14T01:49:19.809" v="1782" actId="478"/>
          <ac:spMkLst>
            <pc:docMk/>
            <pc:sldMk cId="4117217814" sldId="2146847933"/>
            <ac:spMk id="42" creationId="{3253D676-AF82-0296-1BEB-1C9CED01BAB8}"/>
          </ac:spMkLst>
        </pc:spChg>
        <pc:spChg chg="del">
          <ac:chgData name="中野 勝仁_21150" userId="b6a02f5d-4509-4b11-a081-bb6b553f649e" providerId="ADAL" clId="{27D59DCD-7F9F-4683-A05F-0464C39AD982}" dt="2024-03-14T01:49:19.809" v="1782" actId="478"/>
          <ac:spMkLst>
            <pc:docMk/>
            <pc:sldMk cId="4117217814" sldId="2146847933"/>
            <ac:spMk id="51" creationId="{52B1EF9A-3022-83E3-EC47-8C62F55E3064}"/>
          </ac:spMkLst>
        </pc:spChg>
        <pc:spChg chg="del">
          <ac:chgData name="中野 勝仁_21150" userId="b6a02f5d-4509-4b11-a081-bb6b553f649e" providerId="ADAL" clId="{27D59DCD-7F9F-4683-A05F-0464C39AD982}" dt="2024-03-14T01:49:19.809" v="1782" actId="478"/>
          <ac:spMkLst>
            <pc:docMk/>
            <pc:sldMk cId="4117217814" sldId="2146847933"/>
            <ac:spMk id="61" creationId="{EF09B1A8-CC05-CBBA-8260-A6E90FFE8B77}"/>
          </ac:spMkLst>
        </pc:spChg>
        <pc:spChg chg="del">
          <ac:chgData name="中野 勝仁_21150" userId="b6a02f5d-4509-4b11-a081-bb6b553f649e" providerId="ADAL" clId="{27D59DCD-7F9F-4683-A05F-0464C39AD982}" dt="2024-03-14T01:49:19.809" v="1782" actId="478"/>
          <ac:spMkLst>
            <pc:docMk/>
            <pc:sldMk cId="4117217814" sldId="2146847933"/>
            <ac:spMk id="62" creationId="{986101FE-120E-EE52-8A83-E785D3F9EB6E}"/>
          </ac:spMkLst>
        </pc:spChg>
        <pc:grpChg chg="add mod">
          <ac:chgData name="中野 勝仁_21150" userId="b6a02f5d-4509-4b11-a081-bb6b553f649e" providerId="ADAL" clId="{27D59DCD-7F9F-4683-A05F-0464C39AD982}" dt="2024-03-14T04:04:03.773" v="2792" actId="1076"/>
          <ac:grpSpMkLst>
            <pc:docMk/>
            <pc:sldMk cId="4117217814" sldId="2146847933"/>
            <ac:grpSpMk id="25" creationId="{153B69CE-8001-4B25-1E2D-F00E5239BF47}"/>
          </ac:grpSpMkLst>
        </pc:grpChg>
        <pc:picChg chg="add del mod modCrop">
          <ac:chgData name="中野 勝仁_21150" userId="b6a02f5d-4509-4b11-a081-bb6b553f649e" providerId="ADAL" clId="{27D59DCD-7F9F-4683-A05F-0464C39AD982}" dt="2024-03-14T01:58:01.122" v="1834" actId="478"/>
          <ac:picMkLst>
            <pc:docMk/>
            <pc:sldMk cId="4117217814" sldId="2146847933"/>
            <ac:picMk id="3" creationId="{98CB8AD3-C3E1-FA8D-A3D8-063BD6115BB4}"/>
          </ac:picMkLst>
        </pc:picChg>
        <pc:picChg chg="del">
          <ac:chgData name="中野 勝仁_21150" userId="b6a02f5d-4509-4b11-a081-bb6b553f649e" providerId="ADAL" clId="{27D59DCD-7F9F-4683-A05F-0464C39AD982}" dt="2024-03-14T01:49:19.809" v="1782" actId="478"/>
          <ac:picMkLst>
            <pc:docMk/>
            <pc:sldMk cId="4117217814" sldId="2146847933"/>
            <ac:picMk id="5" creationId="{93DC5621-8249-F341-4C20-C47D6C44B9EC}"/>
          </ac:picMkLst>
        </pc:picChg>
        <pc:picChg chg="add del mod modCrop">
          <ac:chgData name="中野 勝仁_21150" userId="b6a02f5d-4509-4b11-a081-bb6b553f649e" providerId="ADAL" clId="{27D59DCD-7F9F-4683-A05F-0464C39AD982}" dt="2024-03-14T02:24:53.964" v="1845" actId="478"/>
          <ac:picMkLst>
            <pc:docMk/>
            <pc:sldMk cId="4117217814" sldId="2146847933"/>
            <ac:picMk id="7" creationId="{D38CD674-E9D6-08A2-102C-2EEACBA2BC83}"/>
          </ac:picMkLst>
        </pc:picChg>
        <pc:picChg chg="add del mod modCrop">
          <ac:chgData name="中野 勝仁_21150" userId="b6a02f5d-4509-4b11-a081-bb6b553f649e" providerId="ADAL" clId="{27D59DCD-7F9F-4683-A05F-0464C39AD982}" dt="2024-03-14T02:27:22.743" v="1851" actId="478"/>
          <ac:picMkLst>
            <pc:docMk/>
            <pc:sldMk cId="4117217814" sldId="2146847933"/>
            <ac:picMk id="10" creationId="{052792CB-CBB0-C7EC-ABC1-9928312DF734}"/>
          </ac:picMkLst>
        </pc:picChg>
        <pc:picChg chg="add mod modCrop">
          <ac:chgData name="中野 勝仁_21150" userId="b6a02f5d-4509-4b11-a081-bb6b553f649e" providerId="ADAL" clId="{27D59DCD-7F9F-4683-A05F-0464C39AD982}" dt="2024-03-14T04:00:59.286" v="2741" actId="1076"/>
          <ac:picMkLst>
            <pc:docMk/>
            <pc:sldMk cId="4117217814" sldId="2146847933"/>
            <ac:picMk id="12" creationId="{FB39E559-1BB8-4452-6DA9-DF4697E815A2}"/>
          </ac:picMkLst>
        </pc:picChg>
        <pc:picChg chg="add del">
          <ac:chgData name="中野 勝仁_21150" userId="b6a02f5d-4509-4b11-a081-bb6b553f649e" providerId="ADAL" clId="{27D59DCD-7F9F-4683-A05F-0464C39AD982}" dt="2024-03-14T02:29:10.887" v="1881" actId="22"/>
          <ac:picMkLst>
            <pc:docMk/>
            <pc:sldMk cId="4117217814" sldId="2146847933"/>
            <ac:picMk id="18" creationId="{C622FF06-7C08-EF84-F527-09581CE6DA1D}"/>
          </ac:picMkLst>
        </pc:picChg>
        <pc:picChg chg="add mod modCrop">
          <ac:chgData name="中野 勝仁_21150" userId="b6a02f5d-4509-4b11-a081-bb6b553f649e" providerId="ADAL" clId="{27D59DCD-7F9F-4683-A05F-0464C39AD982}" dt="2024-03-15T01:49:39.425" v="4620" actId="1038"/>
          <ac:picMkLst>
            <pc:docMk/>
            <pc:sldMk cId="4117217814" sldId="2146847933"/>
            <ac:picMk id="24" creationId="{F5C33EAD-7DB6-F8C9-2941-728680C018E3}"/>
          </ac:picMkLst>
        </pc:picChg>
        <pc:picChg chg="add mod ord modCrop">
          <ac:chgData name="中野 勝仁_21150" userId="b6a02f5d-4509-4b11-a081-bb6b553f649e" providerId="ADAL" clId="{27D59DCD-7F9F-4683-A05F-0464C39AD982}" dt="2024-03-14T04:00:50.189" v="2740" actId="1076"/>
          <ac:picMkLst>
            <pc:docMk/>
            <pc:sldMk cId="4117217814" sldId="2146847933"/>
            <ac:picMk id="28" creationId="{A84572D5-0021-0B96-4A2A-236CA401645D}"/>
          </ac:picMkLst>
        </pc:picChg>
        <pc:picChg chg="del">
          <ac:chgData name="中野 勝仁_21150" userId="b6a02f5d-4509-4b11-a081-bb6b553f649e" providerId="ADAL" clId="{27D59DCD-7F9F-4683-A05F-0464C39AD982}" dt="2024-03-14T01:49:19.809" v="1782" actId="478"/>
          <ac:picMkLst>
            <pc:docMk/>
            <pc:sldMk cId="4117217814" sldId="2146847933"/>
            <ac:picMk id="32" creationId="{3C91D5C5-F8FD-40CE-5920-0A8A807253D9}"/>
          </ac:picMkLst>
        </pc:picChg>
        <pc:picChg chg="del">
          <ac:chgData name="中野 勝仁_21150" userId="b6a02f5d-4509-4b11-a081-bb6b553f649e" providerId="ADAL" clId="{27D59DCD-7F9F-4683-A05F-0464C39AD982}" dt="2024-03-14T01:49:19.809" v="1782" actId="478"/>
          <ac:picMkLst>
            <pc:docMk/>
            <pc:sldMk cId="4117217814" sldId="2146847933"/>
            <ac:picMk id="60" creationId="{8FE06E8D-E844-DE8D-9208-26CDA464AED5}"/>
          </ac:picMkLst>
        </pc:picChg>
        <pc:picChg chg="del">
          <ac:chgData name="中野 勝仁_21150" userId="b6a02f5d-4509-4b11-a081-bb6b553f649e" providerId="ADAL" clId="{27D59DCD-7F9F-4683-A05F-0464C39AD982}" dt="2024-03-14T01:49:19.809" v="1782" actId="478"/>
          <ac:picMkLst>
            <pc:docMk/>
            <pc:sldMk cId="4117217814" sldId="2146847933"/>
            <ac:picMk id="68" creationId="{AFA9934C-E2D1-1453-E854-72CE79C6D351}"/>
          </ac:picMkLst>
        </pc:picChg>
        <pc:cxnChg chg="del mod">
          <ac:chgData name="中野 勝仁_21150" userId="b6a02f5d-4509-4b11-a081-bb6b553f649e" providerId="ADAL" clId="{27D59DCD-7F9F-4683-A05F-0464C39AD982}" dt="2024-03-14T01:49:19.809" v="1782" actId="478"/>
          <ac:cxnSpMkLst>
            <pc:docMk/>
            <pc:sldMk cId="4117217814" sldId="2146847933"/>
            <ac:cxnSpMk id="44" creationId="{A210784E-5716-8887-B96E-3AE0BA04F9AA}"/>
          </ac:cxnSpMkLst>
        </pc:cxnChg>
        <pc:cxnChg chg="del mod">
          <ac:chgData name="中野 勝仁_21150" userId="b6a02f5d-4509-4b11-a081-bb6b553f649e" providerId="ADAL" clId="{27D59DCD-7F9F-4683-A05F-0464C39AD982}" dt="2024-03-14T01:49:19.809" v="1782" actId="478"/>
          <ac:cxnSpMkLst>
            <pc:docMk/>
            <pc:sldMk cId="4117217814" sldId="2146847933"/>
            <ac:cxnSpMk id="46" creationId="{30C917D6-4AB4-7863-7966-98EB3EA72A80}"/>
          </ac:cxnSpMkLst>
        </pc:cxnChg>
        <pc:cxnChg chg="del mod">
          <ac:chgData name="中野 勝仁_21150" userId="b6a02f5d-4509-4b11-a081-bb6b553f649e" providerId="ADAL" clId="{27D59DCD-7F9F-4683-A05F-0464C39AD982}" dt="2024-03-14T01:49:19.809" v="1782" actId="478"/>
          <ac:cxnSpMkLst>
            <pc:docMk/>
            <pc:sldMk cId="4117217814" sldId="2146847933"/>
            <ac:cxnSpMk id="52" creationId="{32DD7938-D3B5-242E-B03D-27B49B335C89}"/>
          </ac:cxnSpMkLst>
        </pc:cxnChg>
        <pc:cxnChg chg="del mod">
          <ac:chgData name="中野 勝仁_21150" userId="b6a02f5d-4509-4b11-a081-bb6b553f649e" providerId="ADAL" clId="{27D59DCD-7F9F-4683-A05F-0464C39AD982}" dt="2024-03-14T01:49:19.809" v="1782" actId="478"/>
          <ac:cxnSpMkLst>
            <pc:docMk/>
            <pc:sldMk cId="4117217814" sldId="2146847933"/>
            <ac:cxnSpMk id="63" creationId="{1001ED7C-B205-D36A-AABB-29A4AAC4B7CF}"/>
          </ac:cxnSpMkLst>
        </pc:cxnChg>
      </pc:sldChg>
      <pc:sldChg chg="addSp delSp modSp add mod">
        <pc:chgData name="中野 勝仁_21150" userId="b6a02f5d-4509-4b11-a081-bb6b553f649e" providerId="ADAL" clId="{27D59DCD-7F9F-4683-A05F-0464C39AD982}" dt="2024-03-21T06:29:26.273" v="20217"/>
        <pc:sldMkLst>
          <pc:docMk/>
          <pc:sldMk cId="1089676698" sldId="2146847934"/>
        </pc:sldMkLst>
        <pc:spChg chg="add mod">
          <ac:chgData name="中野 勝仁_21150" userId="b6a02f5d-4509-4b11-a081-bb6b553f649e" providerId="ADAL" clId="{27D59DCD-7F9F-4683-A05F-0464C39AD982}" dt="2024-03-19T01:27:06.171" v="11848"/>
          <ac:spMkLst>
            <pc:docMk/>
            <pc:sldMk cId="1089676698" sldId="2146847934"/>
            <ac:spMk id="2" creationId="{1EA4DCB6-E2FC-23E7-E1CF-BF1EAA5DC43E}"/>
          </ac:spMkLst>
        </pc:spChg>
        <pc:spChg chg="add mod">
          <ac:chgData name="中野 勝仁_21150" userId="b6a02f5d-4509-4b11-a081-bb6b553f649e" providerId="ADAL" clId="{27D59DCD-7F9F-4683-A05F-0464C39AD982}" dt="2024-03-21T06:29:26.273" v="20217"/>
          <ac:spMkLst>
            <pc:docMk/>
            <pc:sldMk cId="1089676698" sldId="2146847934"/>
            <ac:spMk id="3" creationId="{8E2E642E-0E37-4EFA-1AFC-A668EF0016CC}"/>
          </ac:spMkLst>
        </pc:spChg>
        <pc:spChg chg="del">
          <ac:chgData name="中野 勝仁_21150" userId="b6a02f5d-4509-4b11-a081-bb6b553f649e" providerId="ADAL" clId="{27D59DCD-7F9F-4683-A05F-0464C39AD982}" dt="2024-03-13T05:58:50.205" v="551" actId="478"/>
          <ac:spMkLst>
            <pc:docMk/>
            <pc:sldMk cId="1089676698" sldId="2146847934"/>
            <ac:spMk id="4" creationId="{4B29D685-6C85-7514-ACDD-F708CF1D4328}"/>
          </ac:spMkLst>
        </pc:spChg>
        <pc:spChg chg="del">
          <ac:chgData name="中野 勝仁_21150" userId="b6a02f5d-4509-4b11-a081-bb6b553f649e" providerId="ADAL" clId="{27D59DCD-7F9F-4683-A05F-0464C39AD982}" dt="2024-03-13T05:58:50.205" v="551" actId="478"/>
          <ac:spMkLst>
            <pc:docMk/>
            <pc:sldMk cId="1089676698" sldId="2146847934"/>
            <ac:spMk id="7" creationId="{DA2EA97B-3534-6584-B9B8-CE72B404E596}"/>
          </ac:spMkLst>
        </pc:spChg>
        <pc:graphicFrameChg chg="mod modGraphic">
          <ac:chgData name="中野 勝仁_21150" userId="b6a02f5d-4509-4b11-a081-bb6b553f649e" providerId="ADAL" clId="{27D59DCD-7F9F-4683-A05F-0464C39AD982}" dt="2024-03-19T07:57:21.504" v="18510" actId="20577"/>
          <ac:graphicFrameMkLst>
            <pc:docMk/>
            <pc:sldMk cId="1089676698" sldId="2146847934"/>
            <ac:graphicFrameMk id="10" creationId="{9A73FC9C-B293-01B3-E184-600FD61FAF68}"/>
          </ac:graphicFrameMkLst>
        </pc:graphicFrameChg>
      </pc:sldChg>
      <pc:sldChg chg="modSp add mod ord">
        <pc:chgData name="中野 勝仁_21150" userId="b6a02f5d-4509-4b11-a081-bb6b553f649e" providerId="ADAL" clId="{27D59DCD-7F9F-4683-A05F-0464C39AD982}" dt="2024-03-21T06:29:16.469" v="20203"/>
        <pc:sldMkLst>
          <pc:docMk/>
          <pc:sldMk cId="1664488656" sldId="2146847935"/>
        </pc:sldMkLst>
        <pc:spChg chg="mod">
          <ac:chgData name="中野 勝仁_21150" userId="b6a02f5d-4509-4b11-a081-bb6b553f649e" providerId="ADAL" clId="{27D59DCD-7F9F-4683-A05F-0464C39AD982}" dt="2024-03-19T01:27:00.520" v="11846"/>
          <ac:spMkLst>
            <pc:docMk/>
            <pc:sldMk cId="1664488656" sldId="2146847935"/>
            <ac:spMk id="2" creationId="{1EA4DCB6-E2FC-23E7-E1CF-BF1EAA5DC43E}"/>
          </ac:spMkLst>
        </pc:spChg>
        <pc:spChg chg="mod">
          <ac:chgData name="中野 勝仁_21150" userId="b6a02f5d-4509-4b11-a081-bb6b553f649e" providerId="ADAL" clId="{27D59DCD-7F9F-4683-A05F-0464C39AD982}" dt="2024-03-21T06:29:16.469" v="20203"/>
          <ac:spMkLst>
            <pc:docMk/>
            <pc:sldMk cId="1664488656" sldId="2146847935"/>
            <ac:spMk id="3" creationId="{8E2E642E-0E37-4EFA-1AFC-A668EF0016CC}"/>
          </ac:spMkLst>
        </pc:spChg>
        <pc:graphicFrameChg chg="mod modGraphic">
          <ac:chgData name="中野 勝仁_21150" userId="b6a02f5d-4509-4b11-a081-bb6b553f649e" providerId="ADAL" clId="{27D59DCD-7F9F-4683-A05F-0464C39AD982}" dt="2024-03-19T03:01:36.419" v="13558"/>
          <ac:graphicFrameMkLst>
            <pc:docMk/>
            <pc:sldMk cId="1664488656" sldId="2146847935"/>
            <ac:graphicFrameMk id="10" creationId="{9A73FC9C-B293-01B3-E184-600FD61FAF68}"/>
          </ac:graphicFrameMkLst>
        </pc:graphicFrameChg>
      </pc:sldChg>
      <pc:sldChg chg="modSp add mod">
        <pc:chgData name="中野 勝仁_21150" userId="b6a02f5d-4509-4b11-a081-bb6b553f649e" providerId="ADAL" clId="{27D59DCD-7F9F-4683-A05F-0464C39AD982}" dt="2024-03-21T06:29:11.850" v="20196"/>
        <pc:sldMkLst>
          <pc:docMk/>
          <pc:sldMk cId="2417580472" sldId="2146847936"/>
        </pc:sldMkLst>
        <pc:spChg chg="mod">
          <ac:chgData name="中野 勝仁_21150" userId="b6a02f5d-4509-4b11-a081-bb6b553f649e" providerId="ADAL" clId="{27D59DCD-7F9F-4683-A05F-0464C39AD982}" dt="2024-03-19T01:26:46.246" v="11844"/>
          <ac:spMkLst>
            <pc:docMk/>
            <pc:sldMk cId="2417580472" sldId="2146847936"/>
            <ac:spMk id="4" creationId="{4B29D685-6C85-7514-ACDD-F708CF1D4328}"/>
          </ac:spMkLst>
        </pc:spChg>
        <pc:spChg chg="mod">
          <ac:chgData name="中野 勝仁_21150" userId="b6a02f5d-4509-4b11-a081-bb6b553f649e" providerId="ADAL" clId="{27D59DCD-7F9F-4683-A05F-0464C39AD982}" dt="2024-03-21T06:29:11.850" v="20196"/>
          <ac:spMkLst>
            <pc:docMk/>
            <pc:sldMk cId="2417580472" sldId="2146847936"/>
            <ac:spMk id="7" creationId="{DA2EA97B-3534-6584-B9B8-CE72B404E596}"/>
          </ac:spMkLst>
        </pc:spChg>
        <pc:graphicFrameChg chg="mod modGraphic">
          <ac:chgData name="中野 勝仁_21150" userId="b6a02f5d-4509-4b11-a081-bb6b553f649e" providerId="ADAL" clId="{27D59DCD-7F9F-4683-A05F-0464C39AD982}" dt="2024-03-19T02:49:09.712" v="12979"/>
          <ac:graphicFrameMkLst>
            <pc:docMk/>
            <pc:sldMk cId="2417580472" sldId="2146847936"/>
            <ac:graphicFrameMk id="10" creationId="{9A73FC9C-B293-01B3-E184-600FD61FAF68}"/>
          </ac:graphicFrameMkLst>
        </pc:graphicFrameChg>
      </pc:sldChg>
      <pc:sldChg chg="modSp add mod">
        <pc:chgData name="中野 勝仁_21150" userId="b6a02f5d-4509-4b11-a081-bb6b553f649e" providerId="ADAL" clId="{27D59DCD-7F9F-4683-A05F-0464C39AD982}" dt="2024-03-21T06:29:21.269" v="20210"/>
        <pc:sldMkLst>
          <pc:docMk/>
          <pc:sldMk cId="3756007348" sldId="2146847937"/>
        </pc:sldMkLst>
        <pc:spChg chg="mod">
          <ac:chgData name="中野 勝仁_21150" userId="b6a02f5d-4509-4b11-a081-bb6b553f649e" providerId="ADAL" clId="{27D59DCD-7F9F-4683-A05F-0464C39AD982}" dt="2024-03-19T01:27:03.490" v="11847"/>
          <ac:spMkLst>
            <pc:docMk/>
            <pc:sldMk cId="3756007348" sldId="2146847937"/>
            <ac:spMk id="4" creationId="{4B29D685-6C85-7514-ACDD-F708CF1D4328}"/>
          </ac:spMkLst>
        </pc:spChg>
        <pc:spChg chg="mod">
          <ac:chgData name="中野 勝仁_21150" userId="b6a02f5d-4509-4b11-a081-bb6b553f649e" providerId="ADAL" clId="{27D59DCD-7F9F-4683-A05F-0464C39AD982}" dt="2024-03-21T06:29:21.269" v="20210"/>
          <ac:spMkLst>
            <pc:docMk/>
            <pc:sldMk cId="3756007348" sldId="2146847937"/>
            <ac:spMk id="7" creationId="{DA2EA97B-3534-6584-B9B8-CE72B404E596}"/>
          </ac:spMkLst>
        </pc:spChg>
        <pc:graphicFrameChg chg="mod modGraphic">
          <ac:chgData name="中野 勝仁_21150" userId="b6a02f5d-4509-4b11-a081-bb6b553f649e" providerId="ADAL" clId="{27D59DCD-7F9F-4683-A05F-0464C39AD982}" dt="2024-03-19T06:39:17.568" v="17245"/>
          <ac:graphicFrameMkLst>
            <pc:docMk/>
            <pc:sldMk cId="3756007348" sldId="2146847937"/>
            <ac:graphicFrameMk id="10" creationId="{9A73FC9C-B293-01B3-E184-600FD61FAF68}"/>
          </ac:graphicFrameMkLst>
        </pc:graphicFrameChg>
      </pc:sldChg>
      <pc:sldChg chg="addSp delSp modSp add mod">
        <pc:chgData name="中野 勝仁_21150" userId="b6a02f5d-4509-4b11-a081-bb6b553f649e" providerId="ADAL" clId="{27D59DCD-7F9F-4683-A05F-0464C39AD982}" dt="2024-03-19T08:18:39.341" v="18986"/>
        <pc:sldMkLst>
          <pc:docMk/>
          <pc:sldMk cId="1918841757" sldId="2146847938"/>
        </pc:sldMkLst>
        <pc:spChg chg="add mod">
          <ac:chgData name="中野 勝仁_21150" userId="b6a02f5d-4509-4b11-a081-bb6b553f649e" providerId="ADAL" clId="{27D59DCD-7F9F-4683-A05F-0464C39AD982}" dt="2024-03-18T07:22:17.641" v="8866" actId="2711"/>
          <ac:spMkLst>
            <pc:docMk/>
            <pc:sldMk cId="1918841757" sldId="2146847938"/>
            <ac:spMk id="3" creationId="{0BCA578E-2517-9632-D421-827EC6F12E57}"/>
          </ac:spMkLst>
        </pc:spChg>
        <pc:spChg chg="add mod">
          <ac:chgData name="中野 勝仁_21150" userId="b6a02f5d-4509-4b11-a081-bb6b553f649e" providerId="ADAL" clId="{27D59DCD-7F9F-4683-A05F-0464C39AD982}" dt="2024-03-14T04:25:38.055" v="3024" actId="1076"/>
          <ac:spMkLst>
            <pc:docMk/>
            <pc:sldMk cId="1918841757" sldId="2146847938"/>
            <ac:spMk id="5" creationId="{EF23467F-FAFD-5BA5-7A41-20059EA6F3E9}"/>
          </ac:spMkLst>
        </pc:spChg>
        <pc:spChg chg="mod">
          <ac:chgData name="中野 勝仁_21150" userId="b6a02f5d-4509-4b11-a081-bb6b553f649e" providerId="ADAL" clId="{27D59DCD-7F9F-4683-A05F-0464C39AD982}" dt="2024-03-15T01:58:59.010" v="4931"/>
          <ac:spMkLst>
            <pc:docMk/>
            <pc:sldMk cId="1918841757" sldId="2146847938"/>
            <ac:spMk id="6" creationId="{4763D912-846E-CD53-5422-50BC852B1DE7}"/>
          </ac:spMkLst>
        </pc:spChg>
        <pc:spChg chg="add mod">
          <ac:chgData name="中野 勝仁_21150" userId="b6a02f5d-4509-4b11-a081-bb6b553f649e" providerId="ADAL" clId="{27D59DCD-7F9F-4683-A05F-0464C39AD982}" dt="2024-03-14T04:25:59.349" v="3033" actId="1036"/>
          <ac:spMkLst>
            <pc:docMk/>
            <pc:sldMk cId="1918841757" sldId="2146847938"/>
            <ac:spMk id="7" creationId="{6D0EC927-7121-CE28-E395-8210647BBA9D}"/>
          </ac:spMkLst>
        </pc:spChg>
        <pc:spChg chg="mod">
          <ac:chgData name="中野 勝仁_21150" userId="b6a02f5d-4509-4b11-a081-bb6b553f649e" providerId="ADAL" clId="{27D59DCD-7F9F-4683-A05F-0464C39AD982}" dt="2024-03-19T08:18:39.341" v="18986"/>
          <ac:spMkLst>
            <pc:docMk/>
            <pc:sldMk cId="1918841757" sldId="2146847938"/>
            <ac:spMk id="8" creationId="{B43D0241-8356-C244-48B6-15458993E3CD}"/>
          </ac:spMkLst>
        </pc:spChg>
        <pc:spChg chg="add del mod">
          <ac:chgData name="中野 勝仁_21150" userId="b6a02f5d-4509-4b11-a081-bb6b553f649e" providerId="ADAL" clId="{27D59DCD-7F9F-4683-A05F-0464C39AD982}" dt="2024-03-14T04:26:01.651" v="3034" actId="478"/>
          <ac:spMkLst>
            <pc:docMk/>
            <pc:sldMk cId="1918841757" sldId="2146847938"/>
            <ac:spMk id="9" creationId="{831FFEC0-5ED4-79CD-9536-00A32540A7A6}"/>
          </ac:spMkLst>
        </pc:spChg>
        <pc:spChg chg="add mod">
          <ac:chgData name="中野 勝仁_21150" userId="b6a02f5d-4509-4b11-a081-bb6b553f649e" providerId="ADAL" clId="{27D59DCD-7F9F-4683-A05F-0464C39AD982}" dt="2024-03-14T04:26:10.437" v="3037" actId="1037"/>
          <ac:spMkLst>
            <pc:docMk/>
            <pc:sldMk cId="1918841757" sldId="2146847938"/>
            <ac:spMk id="11" creationId="{E8DA6718-1601-2D0E-AFDC-47A8A580DECA}"/>
          </ac:spMkLst>
        </pc:spChg>
        <pc:picChg chg="add mod modCrop">
          <ac:chgData name="中野 勝仁_21150" userId="b6a02f5d-4509-4b11-a081-bb6b553f649e" providerId="ADAL" clId="{27D59DCD-7F9F-4683-A05F-0464C39AD982}" dt="2024-03-14T04:25:16.869" v="3021" actId="1076"/>
          <ac:picMkLst>
            <pc:docMk/>
            <pc:sldMk cId="1918841757" sldId="2146847938"/>
            <ac:picMk id="2" creationId="{72FF487D-20FA-062B-7DB1-9A360CA2CBED}"/>
          </ac:picMkLst>
        </pc:picChg>
        <pc:picChg chg="add mod modCrop">
          <ac:chgData name="中野 勝仁_21150" userId="b6a02f5d-4509-4b11-a081-bb6b553f649e" providerId="ADAL" clId="{27D59DCD-7F9F-4683-A05F-0464C39AD982}" dt="2024-03-18T04:30:08.076" v="6324" actId="1076"/>
          <ac:picMkLst>
            <pc:docMk/>
            <pc:sldMk cId="1918841757" sldId="2146847938"/>
            <ac:picMk id="4" creationId="{A583F7D8-77E8-C4A0-5F32-D7448FB82FC7}"/>
          </ac:picMkLst>
        </pc:picChg>
        <pc:picChg chg="add del mod">
          <ac:chgData name="中野 勝仁_21150" userId="b6a02f5d-4509-4b11-a081-bb6b553f649e" providerId="ADAL" clId="{27D59DCD-7F9F-4683-A05F-0464C39AD982}" dt="2024-03-14T04:21:59.560" v="2991" actId="21"/>
          <ac:picMkLst>
            <pc:docMk/>
            <pc:sldMk cId="1918841757" sldId="2146847938"/>
            <ac:picMk id="10" creationId="{87F97CC4-322E-EB6D-AD3C-FB447B15D96D}"/>
          </ac:picMkLst>
        </pc:picChg>
        <pc:picChg chg="add del mod">
          <ac:chgData name="中野 勝仁_21150" userId="b6a02f5d-4509-4b11-a081-bb6b553f649e" providerId="ADAL" clId="{27D59DCD-7F9F-4683-A05F-0464C39AD982}" dt="2024-03-14T04:32:18.449" v="3086" actId="21"/>
          <ac:picMkLst>
            <pc:docMk/>
            <pc:sldMk cId="1918841757" sldId="2146847938"/>
            <ac:picMk id="12" creationId="{DC155A51-A694-80BE-BAC0-6CA8A6911B72}"/>
          </ac:picMkLst>
        </pc:picChg>
      </pc:sldChg>
      <pc:sldChg chg="addSp delSp modSp add mod">
        <pc:chgData name="中野 勝仁_21150" userId="b6a02f5d-4509-4b11-a081-bb6b553f649e" providerId="ADAL" clId="{27D59DCD-7F9F-4683-A05F-0464C39AD982}" dt="2024-03-19T08:19:05.211" v="19003"/>
        <pc:sldMkLst>
          <pc:docMk/>
          <pc:sldMk cId="1914240707" sldId="2146847939"/>
        </pc:sldMkLst>
        <pc:spChg chg="add mod">
          <ac:chgData name="中野 勝仁_21150" userId="b6a02f5d-4509-4b11-a081-bb6b553f649e" providerId="ADAL" clId="{27D59DCD-7F9F-4683-A05F-0464C39AD982}" dt="2024-03-18T07:22:20.152" v="8867" actId="2711"/>
          <ac:spMkLst>
            <pc:docMk/>
            <pc:sldMk cId="1914240707" sldId="2146847939"/>
            <ac:spMk id="2" creationId="{5A91CDA3-A00E-6C35-CB8D-23D333FEE4CC}"/>
          </ac:spMkLst>
        </pc:spChg>
        <pc:spChg chg="mod">
          <ac:chgData name="中野 勝仁_21150" userId="b6a02f5d-4509-4b11-a081-bb6b553f649e" providerId="ADAL" clId="{27D59DCD-7F9F-4683-A05F-0464C39AD982}" dt="2024-03-15T01:59:06.341" v="4939"/>
          <ac:spMkLst>
            <pc:docMk/>
            <pc:sldMk cId="1914240707" sldId="2146847939"/>
            <ac:spMk id="6" creationId="{4763D912-846E-CD53-5422-50BC852B1DE7}"/>
          </ac:spMkLst>
        </pc:spChg>
        <pc:spChg chg="mod">
          <ac:chgData name="中野 勝仁_21150" userId="b6a02f5d-4509-4b11-a081-bb6b553f649e" providerId="ADAL" clId="{27D59DCD-7F9F-4683-A05F-0464C39AD982}" dt="2024-03-19T08:19:05.211" v="19003"/>
          <ac:spMkLst>
            <pc:docMk/>
            <pc:sldMk cId="1914240707" sldId="2146847939"/>
            <ac:spMk id="8" creationId="{B43D0241-8356-C244-48B6-15458993E3CD}"/>
          </ac:spMkLst>
        </pc:spChg>
        <pc:spChg chg="add del mod">
          <ac:chgData name="中野 勝仁_21150" userId="b6a02f5d-4509-4b11-a081-bb6b553f649e" providerId="ADAL" clId="{27D59DCD-7F9F-4683-A05F-0464C39AD982}" dt="2024-03-14T04:30:24.784" v="3067" actId="478"/>
          <ac:spMkLst>
            <pc:docMk/>
            <pc:sldMk cId="1914240707" sldId="2146847939"/>
            <ac:spMk id="10" creationId="{F86ECCBD-4036-5AA6-B742-9F74877B60F1}"/>
          </ac:spMkLst>
        </pc:spChg>
        <pc:spChg chg="add del mod">
          <ac:chgData name="中野 勝仁_21150" userId="b6a02f5d-4509-4b11-a081-bb6b553f649e" providerId="ADAL" clId="{27D59DCD-7F9F-4683-A05F-0464C39AD982}" dt="2024-03-14T04:30:23.961" v="3066" actId="478"/>
          <ac:spMkLst>
            <pc:docMk/>
            <pc:sldMk cId="1914240707" sldId="2146847939"/>
            <ac:spMk id="11" creationId="{3999193C-D630-347C-AC43-A0EB9D482EE4}"/>
          </ac:spMkLst>
        </pc:spChg>
        <pc:spChg chg="add del mod">
          <ac:chgData name="中野 勝仁_21150" userId="b6a02f5d-4509-4b11-a081-bb6b553f649e" providerId="ADAL" clId="{27D59DCD-7F9F-4683-A05F-0464C39AD982}" dt="2024-03-14T04:30:06.617" v="3063" actId="478"/>
          <ac:spMkLst>
            <pc:docMk/>
            <pc:sldMk cId="1914240707" sldId="2146847939"/>
            <ac:spMk id="12" creationId="{56C5F72D-B1E5-573F-A699-8FCC3410B9FA}"/>
          </ac:spMkLst>
        </pc:spChg>
        <pc:spChg chg="add del mod">
          <ac:chgData name="中野 勝仁_21150" userId="b6a02f5d-4509-4b11-a081-bb6b553f649e" providerId="ADAL" clId="{27D59DCD-7F9F-4683-A05F-0464C39AD982}" dt="2024-03-14T04:14:38.662" v="2895" actId="478"/>
          <ac:spMkLst>
            <pc:docMk/>
            <pc:sldMk cId="1914240707" sldId="2146847939"/>
            <ac:spMk id="13" creationId="{7C12D10C-FD28-4FB2-2119-DCAEB1E77116}"/>
          </ac:spMkLst>
        </pc:spChg>
        <pc:spChg chg="add del mod">
          <ac:chgData name="中野 勝仁_21150" userId="b6a02f5d-4509-4b11-a081-bb6b553f649e" providerId="ADAL" clId="{27D59DCD-7F9F-4683-A05F-0464C39AD982}" dt="2024-03-14T04:30:25.207" v="3068" actId="478"/>
          <ac:spMkLst>
            <pc:docMk/>
            <pc:sldMk cId="1914240707" sldId="2146847939"/>
            <ac:spMk id="14" creationId="{94CE6A9A-8524-B86E-2800-26E72A31CA7E}"/>
          </ac:spMkLst>
        </pc:spChg>
        <pc:spChg chg="add mod">
          <ac:chgData name="中野 勝仁_21150" userId="b6a02f5d-4509-4b11-a081-bb6b553f649e" providerId="ADAL" clId="{27D59DCD-7F9F-4683-A05F-0464C39AD982}" dt="2024-03-14T04:30:04.910" v="3062" actId="14100"/>
          <ac:spMkLst>
            <pc:docMk/>
            <pc:sldMk cId="1914240707" sldId="2146847939"/>
            <ac:spMk id="15" creationId="{A2355457-961B-D32A-CDCD-D986E1762954}"/>
          </ac:spMkLst>
        </pc:spChg>
        <pc:spChg chg="add mod">
          <ac:chgData name="中野 勝仁_21150" userId="b6a02f5d-4509-4b11-a081-bb6b553f649e" providerId="ADAL" clId="{27D59DCD-7F9F-4683-A05F-0464C39AD982}" dt="2024-03-14T04:30:35.487" v="3071" actId="14100"/>
          <ac:spMkLst>
            <pc:docMk/>
            <pc:sldMk cId="1914240707" sldId="2146847939"/>
            <ac:spMk id="16" creationId="{95692942-2E94-8D8A-8CE8-875C68488FA5}"/>
          </ac:spMkLst>
        </pc:spChg>
        <pc:spChg chg="add del mod">
          <ac:chgData name="中野 勝仁_21150" userId="b6a02f5d-4509-4b11-a081-bb6b553f649e" providerId="ADAL" clId="{27D59DCD-7F9F-4683-A05F-0464C39AD982}" dt="2024-03-14T04:30:37.203" v="3072" actId="478"/>
          <ac:spMkLst>
            <pc:docMk/>
            <pc:sldMk cId="1914240707" sldId="2146847939"/>
            <ac:spMk id="17" creationId="{A7ACAE2C-8B55-D1AA-BA02-7FEF4ED2B52B}"/>
          </ac:spMkLst>
        </pc:spChg>
        <pc:spChg chg="add mod">
          <ac:chgData name="中野 勝仁_21150" userId="b6a02f5d-4509-4b11-a081-bb6b553f649e" providerId="ADAL" clId="{27D59DCD-7F9F-4683-A05F-0464C39AD982}" dt="2024-03-14T04:30:48.151" v="3075" actId="14100"/>
          <ac:spMkLst>
            <pc:docMk/>
            <pc:sldMk cId="1914240707" sldId="2146847939"/>
            <ac:spMk id="18" creationId="{B8CAC359-F664-C017-E9E1-E5EDC4589227}"/>
          </ac:spMkLst>
        </pc:spChg>
        <pc:spChg chg="add mod">
          <ac:chgData name="中野 勝仁_21150" userId="b6a02f5d-4509-4b11-a081-bb6b553f649e" providerId="ADAL" clId="{27D59DCD-7F9F-4683-A05F-0464C39AD982}" dt="2024-03-14T04:30:11.989" v="3064" actId="571"/>
          <ac:spMkLst>
            <pc:docMk/>
            <pc:sldMk cId="1914240707" sldId="2146847939"/>
            <ac:spMk id="19" creationId="{8661DE6E-155A-666E-9250-6980A07D9DBB}"/>
          </ac:spMkLst>
        </pc:spChg>
        <pc:spChg chg="add mod">
          <ac:chgData name="中野 勝仁_21150" userId="b6a02f5d-4509-4b11-a081-bb6b553f649e" providerId="ADAL" clId="{27D59DCD-7F9F-4683-A05F-0464C39AD982}" dt="2024-03-14T04:30:41.603" v="3073" actId="571"/>
          <ac:spMkLst>
            <pc:docMk/>
            <pc:sldMk cId="1914240707" sldId="2146847939"/>
            <ac:spMk id="20" creationId="{6C6D4E16-475B-E508-2E4F-BB1CED1CEEBA}"/>
          </ac:spMkLst>
        </pc:spChg>
        <pc:picChg chg="add del mod">
          <ac:chgData name="中野 勝仁_21150" userId="b6a02f5d-4509-4b11-a081-bb6b553f649e" providerId="ADAL" clId="{27D59DCD-7F9F-4683-A05F-0464C39AD982}" dt="2024-03-15T02:06:15.006" v="5049" actId="21"/>
          <ac:picMkLst>
            <pc:docMk/>
            <pc:sldMk cId="1914240707" sldId="2146847939"/>
            <ac:picMk id="2" creationId="{7F9CE64D-544E-53DB-69D1-D003954269D9}"/>
          </ac:picMkLst>
        </pc:picChg>
        <pc:picChg chg="add del">
          <ac:chgData name="中野 勝仁_21150" userId="b6a02f5d-4509-4b11-a081-bb6b553f649e" providerId="ADAL" clId="{27D59DCD-7F9F-4683-A05F-0464C39AD982}" dt="2024-03-14T04:11:16.781" v="2862" actId="22"/>
          <ac:picMkLst>
            <pc:docMk/>
            <pc:sldMk cId="1914240707" sldId="2146847939"/>
            <ac:picMk id="3" creationId="{F4BCBB4A-8952-A2CD-4F8B-C18F5EE4F962}"/>
          </ac:picMkLst>
        </pc:picChg>
        <pc:picChg chg="add mod modCrop">
          <ac:chgData name="中野 勝仁_21150" userId="b6a02f5d-4509-4b11-a081-bb6b553f649e" providerId="ADAL" clId="{27D59DCD-7F9F-4683-A05F-0464C39AD982}" dt="2024-03-14T04:29:48.282" v="3059" actId="14100"/>
          <ac:picMkLst>
            <pc:docMk/>
            <pc:sldMk cId="1914240707" sldId="2146847939"/>
            <ac:picMk id="5" creationId="{865BDD01-6871-8ABB-86DF-ADB07E60D070}"/>
          </ac:picMkLst>
        </pc:picChg>
        <pc:picChg chg="add mod ord modCrop">
          <ac:chgData name="中野 勝仁_21150" userId="b6a02f5d-4509-4b11-a081-bb6b553f649e" providerId="ADAL" clId="{27D59DCD-7F9F-4683-A05F-0464C39AD982}" dt="2024-03-14T04:30:19.683" v="3065" actId="732"/>
          <ac:picMkLst>
            <pc:docMk/>
            <pc:sldMk cId="1914240707" sldId="2146847939"/>
            <ac:picMk id="9" creationId="{F9A06F9B-9255-24C2-A15E-5CBB87B59BEC}"/>
          </ac:picMkLst>
        </pc:picChg>
      </pc:sldChg>
      <pc:sldChg chg="addSp delSp modSp add mod">
        <pc:chgData name="中野 勝仁_21150" userId="b6a02f5d-4509-4b11-a081-bb6b553f649e" providerId="ADAL" clId="{27D59DCD-7F9F-4683-A05F-0464C39AD982}" dt="2024-03-19T08:19:29.430" v="19021"/>
        <pc:sldMkLst>
          <pc:docMk/>
          <pc:sldMk cId="2682380070" sldId="2146847940"/>
        </pc:sldMkLst>
        <pc:spChg chg="add mod">
          <ac:chgData name="中野 勝仁_21150" userId="b6a02f5d-4509-4b11-a081-bb6b553f649e" providerId="ADAL" clId="{27D59DCD-7F9F-4683-A05F-0464C39AD982}" dt="2024-03-18T07:22:31.860" v="8868" actId="2711"/>
          <ac:spMkLst>
            <pc:docMk/>
            <pc:sldMk cId="2682380070" sldId="2146847940"/>
            <ac:spMk id="2" creationId="{9ED07F88-2533-5719-1F31-661EB58914A9}"/>
          </ac:spMkLst>
        </pc:spChg>
        <pc:spChg chg="mod">
          <ac:chgData name="中野 勝仁_21150" userId="b6a02f5d-4509-4b11-a081-bb6b553f649e" providerId="ADAL" clId="{27D59DCD-7F9F-4683-A05F-0464C39AD982}" dt="2024-03-15T01:59:28.090" v="4959"/>
          <ac:spMkLst>
            <pc:docMk/>
            <pc:sldMk cId="2682380070" sldId="2146847940"/>
            <ac:spMk id="6" creationId="{4763D912-846E-CD53-5422-50BC852B1DE7}"/>
          </ac:spMkLst>
        </pc:spChg>
        <pc:spChg chg="mod">
          <ac:chgData name="中野 勝仁_21150" userId="b6a02f5d-4509-4b11-a081-bb6b553f649e" providerId="ADAL" clId="{27D59DCD-7F9F-4683-A05F-0464C39AD982}" dt="2024-03-19T08:19:29.430" v="19021"/>
          <ac:spMkLst>
            <pc:docMk/>
            <pc:sldMk cId="2682380070" sldId="2146847940"/>
            <ac:spMk id="8" creationId="{B43D0241-8356-C244-48B6-15458993E3CD}"/>
          </ac:spMkLst>
        </pc:spChg>
        <pc:spChg chg="add mod ord">
          <ac:chgData name="中野 勝仁_21150" userId="b6a02f5d-4509-4b11-a081-bb6b553f649e" providerId="ADAL" clId="{27D59DCD-7F9F-4683-A05F-0464C39AD982}" dt="2024-03-18T04:24:09.856" v="6086" actId="1076"/>
          <ac:spMkLst>
            <pc:docMk/>
            <pc:sldMk cId="2682380070" sldId="2146847940"/>
            <ac:spMk id="9" creationId="{28218399-ED8D-A403-023D-8AC8BEE2FDB0}"/>
          </ac:spMkLst>
        </pc:spChg>
        <pc:spChg chg="add mod ord">
          <ac:chgData name="中野 勝仁_21150" userId="b6a02f5d-4509-4b11-a081-bb6b553f649e" providerId="ADAL" clId="{27D59DCD-7F9F-4683-A05F-0464C39AD982}" dt="2024-03-14T04:33:06.569" v="3101" actId="1035"/>
          <ac:spMkLst>
            <pc:docMk/>
            <pc:sldMk cId="2682380070" sldId="2146847940"/>
            <ac:spMk id="10" creationId="{B2E2E759-7E92-A0ED-9DC9-F56D4AB71E39}"/>
          </ac:spMkLst>
        </pc:spChg>
        <pc:spChg chg="add del mod ord">
          <ac:chgData name="中野 勝仁_21150" userId="b6a02f5d-4509-4b11-a081-bb6b553f649e" providerId="ADAL" clId="{27D59DCD-7F9F-4683-A05F-0464C39AD982}" dt="2024-03-14T04:32:59.431" v="3095" actId="478"/>
          <ac:spMkLst>
            <pc:docMk/>
            <pc:sldMk cId="2682380070" sldId="2146847940"/>
            <ac:spMk id="11" creationId="{16E2A5F7-2C86-0560-7B45-322606C1839F}"/>
          </ac:spMkLst>
        </pc:spChg>
        <pc:spChg chg="add mod">
          <ac:chgData name="中野 勝仁_21150" userId="b6a02f5d-4509-4b11-a081-bb6b553f649e" providerId="ADAL" clId="{27D59DCD-7F9F-4683-A05F-0464C39AD982}" dt="2024-03-14T04:48:30.015" v="3110" actId="571"/>
          <ac:spMkLst>
            <pc:docMk/>
            <pc:sldMk cId="2682380070" sldId="2146847940"/>
            <ac:spMk id="13" creationId="{6050E32F-B659-E76E-BC00-FC55EB9A67FB}"/>
          </ac:spMkLst>
        </pc:spChg>
        <pc:picChg chg="add del mod modCrop">
          <ac:chgData name="中野 勝仁_21150" userId="b6a02f5d-4509-4b11-a081-bb6b553f649e" providerId="ADAL" clId="{27D59DCD-7F9F-4683-A05F-0464C39AD982}" dt="2024-03-14T04:21:46.536" v="2986" actId="21"/>
          <ac:picMkLst>
            <pc:docMk/>
            <pc:sldMk cId="2682380070" sldId="2146847940"/>
            <ac:picMk id="3" creationId="{122803B0-770D-F057-456C-43DB37F8180B}"/>
          </ac:picMkLst>
        </pc:picChg>
        <pc:picChg chg="add del mod modCrop">
          <ac:chgData name="中野 勝仁_21150" userId="b6a02f5d-4509-4b11-a081-bb6b553f649e" providerId="ADAL" clId="{27D59DCD-7F9F-4683-A05F-0464C39AD982}" dt="2024-03-14T04:31:56.104" v="3082" actId="21"/>
          <ac:picMkLst>
            <pc:docMk/>
            <pc:sldMk cId="2682380070" sldId="2146847940"/>
            <ac:picMk id="4" creationId="{623B629C-1BC5-333E-4D1A-FD922F154378}"/>
          </ac:picMkLst>
        </pc:picChg>
        <pc:picChg chg="add mod ord modCrop">
          <ac:chgData name="中野 勝仁_21150" userId="b6a02f5d-4509-4b11-a081-bb6b553f649e" providerId="ADAL" clId="{27D59DCD-7F9F-4683-A05F-0464C39AD982}" dt="2024-03-14T04:32:55.743" v="3094" actId="167"/>
          <ac:picMkLst>
            <pc:docMk/>
            <pc:sldMk cId="2682380070" sldId="2146847940"/>
            <ac:picMk id="7" creationId="{F14ACEE4-FAC8-C3E2-45CA-275B2198C256}"/>
          </ac:picMkLst>
        </pc:picChg>
        <pc:picChg chg="add mod modCrop">
          <ac:chgData name="中野 勝仁_21150" userId="b6a02f5d-4509-4b11-a081-bb6b553f649e" providerId="ADAL" clId="{27D59DCD-7F9F-4683-A05F-0464C39AD982}" dt="2024-03-14T04:48:26.040" v="3107" actId="732"/>
          <ac:picMkLst>
            <pc:docMk/>
            <pc:sldMk cId="2682380070" sldId="2146847940"/>
            <ac:picMk id="12" creationId="{FFFC0580-D1B4-B2AB-4172-AD9CCF2CF132}"/>
          </ac:picMkLst>
        </pc:picChg>
      </pc:sldChg>
      <pc:sldChg chg="addSp delSp modSp add mod">
        <pc:chgData name="中野 勝仁_21150" userId="b6a02f5d-4509-4b11-a081-bb6b553f649e" providerId="ADAL" clId="{27D59DCD-7F9F-4683-A05F-0464C39AD982}" dt="2024-03-19T08:20:17.252" v="19116"/>
        <pc:sldMkLst>
          <pc:docMk/>
          <pc:sldMk cId="2869989639" sldId="2146847941"/>
        </pc:sldMkLst>
        <pc:spChg chg="add mod">
          <ac:chgData name="中野 勝仁_21150" userId="b6a02f5d-4509-4b11-a081-bb6b553f649e" providerId="ADAL" clId="{27D59DCD-7F9F-4683-A05F-0464C39AD982}" dt="2024-03-18T07:22:34.506" v="8869" actId="2711"/>
          <ac:spMkLst>
            <pc:docMk/>
            <pc:sldMk cId="2869989639" sldId="2146847941"/>
            <ac:spMk id="2" creationId="{30491425-D617-059B-8CB6-BEC1D0C75843}"/>
          </ac:spMkLst>
        </pc:spChg>
        <pc:spChg chg="mod">
          <ac:chgData name="中野 勝仁_21150" userId="b6a02f5d-4509-4b11-a081-bb6b553f649e" providerId="ADAL" clId="{27D59DCD-7F9F-4683-A05F-0464C39AD982}" dt="2024-03-15T01:59:52.297" v="4972"/>
          <ac:spMkLst>
            <pc:docMk/>
            <pc:sldMk cId="2869989639" sldId="2146847941"/>
            <ac:spMk id="6" creationId="{4763D912-846E-CD53-5422-50BC852B1DE7}"/>
          </ac:spMkLst>
        </pc:spChg>
        <pc:spChg chg="mod">
          <ac:chgData name="中野 勝仁_21150" userId="b6a02f5d-4509-4b11-a081-bb6b553f649e" providerId="ADAL" clId="{27D59DCD-7F9F-4683-A05F-0464C39AD982}" dt="2024-03-19T08:20:17.252" v="19116"/>
          <ac:spMkLst>
            <pc:docMk/>
            <pc:sldMk cId="2869989639" sldId="2146847941"/>
            <ac:spMk id="8" creationId="{B43D0241-8356-C244-48B6-15458993E3CD}"/>
          </ac:spMkLst>
        </pc:spChg>
        <pc:spChg chg="add mod">
          <ac:chgData name="中野 勝仁_21150" userId="b6a02f5d-4509-4b11-a081-bb6b553f649e" providerId="ADAL" clId="{27D59DCD-7F9F-4683-A05F-0464C39AD982}" dt="2024-03-14T05:08:25.231" v="3158" actId="14100"/>
          <ac:spMkLst>
            <pc:docMk/>
            <pc:sldMk cId="2869989639" sldId="2146847941"/>
            <ac:spMk id="10" creationId="{C3D0846F-FDAB-803B-8764-B5B996E52C91}"/>
          </ac:spMkLst>
        </pc:spChg>
        <pc:spChg chg="add mod">
          <ac:chgData name="中野 勝仁_21150" userId="b6a02f5d-4509-4b11-a081-bb6b553f649e" providerId="ADAL" clId="{27D59DCD-7F9F-4683-A05F-0464C39AD982}" dt="2024-03-14T05:07:23.244" v="3148" actId="14100"/>
          <ac:spMkLst>
            <pc:docMk/>
            <pc:sldMk cId="2869989639" sldId="2146847941"/>
            <ac:spMk id="11" creationId="{45400736-D728-4102-3B9A-055BF7375266}"/>
          </ac:spMkLst>
        </pc:spChg>
        <pc:picChg chg="add mod modCrop">
          <ac:chgData name="中野 勝仁_21150" userId="b6a02f5d-4509-4b11-a081-bb6b553f649e" providerId="ADAL" clId="{27D59DCD-7F9F-4683-A05F-0464C39AD982}" dt="2024-03-14T05:06:32.056" v="3137" actId="1076"/>
          <ac:picMkLst>
            <pc:docMk/>
            <pc:sldMk cId="2869989639" sldId="2146847941"/>
            <ac:picMk id="3" creationId="{191B144B-8C1A-DAC2-79C7-73D291D54C60}"/>
          </ac:picMkLst>
        </pc:picChg>
        <pc:picChg chg="add del">
          <ac:chgData name="中野 勝仁_21150" userId="b6a02f5d-4509-4b11-a081-bb6b553f649e" providerId="ADAL" clId="{27D59DCD-7F9F-4683-A05F-0464C39AD982}" dt="2024-03-14T05:05:13.652" v="3129" actId="22"/>
          <ac:picMkLst>
            <pc:docMk/>
            <pc:sldMk cId="2869989639" sldId="2146847941"/>
            <ac:picMk id="5" creationId="{32E891D7-5A6F-A1C7-2A05-3F61814DFCD0}"/>
          </ac:picMkLst>
        </pc:picChg>
        <pc:picChg chg="add mod">
          <ac:chgData name="中野 勝仁_21150" userId="b6a02f5d-4509-4b11-a081-bb6b553f649e" providerId="ADAL" clId="{27D59DCD-7F9F-4683-A05F-0464C39AD982}" dt="2024-03-14T05:06:35.370" v="3138" actId="1076"/>
          <ac:picMkLst>
            <pc:docMk/>
            <pc:sldMk cId="2869989639" sldId="2146847941"/>
            <ac:picMk id="9" creationId="{B50D3DFF-8B7B-C24B-3970-2CFE2CD1C503}"/>
          </ac:picMkLst>
        </pc:picChg>
      </pc:sldChg>
      <pc:sldChg chg="addSp delSp modSp add mod">
        <pc:chgData name="中野 勝仁_21150" userId="b6a02f5d-4509-4b11-a081-bb6b553f649e" providerId="ADAL" clId="{27D59DCD-7F9F-4683-A05F-0464C39AD982}" dt="2024-03-19T08:21:43.474" v="19152"/>
        <pc:sldMkLst>
          <pc:docMk/>
          <pc:sldMk cId="4054545813" sldId="2146847942"/>
        </pc:sldMkLst>
        <pc:spChg chg="add mod">
          <ac:chgData name="中野 勝仁_21150" userId="b6a02f5d-4509-4b11-a081-bb6b553f649e" providerId="ADAL" clId="{27D59DCD-7F9F-4683-A05F-0464C39AD982}" dt="2024-03-18T08:18:10.350" v="9072" actId="1076"/>
          <ac:spMkLst>
            <pc:docMk/>
            <pc:sldMk cId="4054545813" sldId="2146847942"/>
            <ac:spMk id="2" creationId="{9F00D989-5371-65FB-B3C0-22ED906B2D00}"/>
          </ac:spMkLst>
        </pc:spChg>
        <pc:spChg chg="add mod ord">
          <ac:chgData name="中野 勝仁_21150" userId="b6a02f5d-4509-4b11-a081-bb6b553f649e" providerId="ADAL" clId="{27D59DCD-7F9F-4683-A05F-0464C39AD982}" dt="2024-03-18T08:14:57.073" v="9047" actId="166"/>
          <ac:spMkLst>
            <pc:docMk/>
            <pc:sldMk cId="4054545813" sldId="2146847942"/>
            <ac:spMk id="4" creationId="{727D3A01-6FAA-935E-A014-9F05153FD221}"/>
          </ac:spMkLst>
        </pc:spChg>
        <pc:spChg chg="add del mod">
          <ac:chgData name="中野 勝仁_21150" userId="b6a02f5d-4509-4b11-a081-bb6b553f649e" providerId="ADAL" clId="{27D59DCD-7F9F-4683-A05F-0464C39AD982}" dt="2024-03-14T05:27:21.262" v="3519"/>
          <ac:spMkLst>
            <pc:docMk/>
            <pc:sldMk cId="4054545813" sldId="2146847942"/>
            <ac:spMk id="5" creationId="{685AC65B-5D0D-2706-2BEE-8230A8D41429}"/>
          </ac:spMkLst>
        </pc:spChg>
        <pc:spChg chg="mod">
          <ac:chgData name="中野 勝仁_21150" userId="b6a02f5d-4509-4b11-a081-bb6b553f649e" providerId="ADAL" clId="{27D59DCD-7F9F-4683-A05F-0464C39AD982}" dt="2024-03-18T06:33:16.193" v="8781"/>
          <ac:spMkLst>
            <pc:docMk/>
            <pc:sldMk cId="4054545813" sldId="2146847942"/>
            <ac:spMk id="6" creationId="{4763D912-846E-CD53-5422-50BC852B1DE7}"/>
          </ac:spMkLst>
        </pc:spChg>
        <pc:spChg chg="add mod">
          <ac:chgData name="中野 勝仁_21150" userId="b6a02f5d-4509-4b11-a081-bb6b553f649e" providerId="ADAL" clId="{27D59DCD-7F9F-4683-A05F-0464C39AD982}" dt="2024-03-18T08:13:58.759" v="9026" actId="1076"/>
          <ac:spMkLst>
            <pc:docMk/>
            <pc:sldMk cId="4054545813" sldId="2146847942"/>
            <ac:spMk id="7" creationId="{8A3B70EB-BBDC-6C43-5696-0FA1B61B32DA}"/>
          </ac:spMkLst>
        </pc:spChg>
        <pc:spChg chg="mod">
          <ac:chgData name="中野 勝仁_21150" userId="b6a02f5d-4509-4b11-a081-bb6b553f649e" providerId="ADAL" clId="{27D59DCD-7F9F-4683-A05F-0464C39AD982}" dt="2024-03-19T08:21:43.474" v="19152"/>
          <ac:spMkLst>
            <pc:docMk/>
            <pc:sldMk cId="4054545813" sldId="2146847942"/>
            <ac:spMk id="8" creationId="{B43D0241-8356-C244-48B6-15458993E3CD}"/>
          </ac:spMkLst>
        </pc:spChg>
        <pc:spChg chg="add mod">
          <ac:chgData name="中野 勝仁_21150" userId="b6a02f5d-4509-4b11-a081-bb6b553f649e" providerId="ADAL" clId="{27D59DCD-7F9F-4683-A05F-0464C39AD982}" dt="2024-03-18T08:13:54.002" v="9025" actId="1076"/>
          <ac:spMkLst>
            <pc:docMk/>
            <pc:sldMk cId="4054545813" sldId="2146847942"/>
            <ac:spMk id="9" creationId="{ED1C9C69-C03B-E111-CC2D-46D40ADD2026}"/>
          </ac:spMkLst>
        </pc:spChg>
        <pc:spChg chg="add mod ord">
          <ac:chgData name="中野 勝仁_21150" userId="b6a02f5d-4509-4b11-a081-bb6b553f649e" providerId="ADAL" clId="{27D59DCD-7F9F-4683-A05F-0464C39AD982}" dt="2024-03-18T08:15:27.524" v="9052" actId="2711"/>
          <ac:spMkLst>
            <pc:docMk/>
            <pc:sldMk cId="4054545813" sldId="2146847942"/>
            <ac:spMk id="14" creationId="{C5766307-C8AF-8B17-004F-4211DB9883FC}"/>
          </ac:spMkLst>
        </pc:spChg>
        <pc:spChg chg="add mod">
          <ac:chgData name="中野 勝仁_21150" userId="b6a02f5d-4509-4b11-a081-bb6b553f649e" providerId="ADAL" clId="{27D59DCD-7F9F-4683-A05F-0464C39AD982}" dt="2024-03-18T08:14:42.140" v="9040" actId="1035"/>
          <ac:spMkLst>
            <pc:docMk/>
            <pc:sldMk cId="4054545813" sldId="2146847942"/>
            <ac:spMk id="15" creationId="{40DFD5DB-F923-52BE-577A-85C231914A29}"/>
          </ac:spMkLst>
        </pc:spChg>
        <pc:spChg chg="add mod">
          <ac:chgData name="中野 勝仁_21150" userId="b6a02f5d-4509-4b11-a081-bb6b553f649e" providerId="ADAL" clId="{27D59DCD-7F9F-4683-A05F-0464C39AD982}" dt="2024-03-18T08:14:50.358" v="9046" actId="1037"/>
          <ac:spMkLst>
            <pc:docMk/>
            <pc:sldMk cId="4054545813" sldId="2146847942"/>
            <ac:spMk id="16" creationId="{8D3EEC45-3671-A05F-0275-00F1DE874ABC}"/>
          </ac:spMkLst>
        </pc:spChg>
        <pc:spChg chg="add mod">
          <ac:chgData name="中野 勝仁_21150" userId="b6a02f5d-4509-4b11-a081-bb6b553f649e" providerId="ADAL" clId="{27D59DCD-7F9F-4683-A05F-0464C39AD982}" dt="2024-03-19T00:20:45.552" v="10492" actId="1036"/>
          <ac:spMkLst>
            <pc:docMk/>
            <pc:sldMk cId="4054545813" sldId="2146847942"/>
            <ac:spMk id="26" creationId="{48A6FE78-D2C0-9237-78E5-04C42DC0E644}"/>
          </ac:spMkLst>
        </pc:spChg>
        <pc:spChg chg="add mod">
          <ac:chgData name="中野 勝仁_21150" userId="b6a02f5d-4509-4b11-a081-bb6b553f649e" providerId="ADAL" clId="{27D59DCD-7F9F-4683-A05F-0464C39AD982}" dt="2024-03-18T08:08:17.906" v="8950" actId="164"/>
          <ac:spMkLst>
            <pc:docMk/>
            <pc:sldMk cId="4054545813" sldId="2146847942"/>
            <ac:spMk id="27" creationId="{980F7B6C-D07A-6D37-4A20-FA34520B0740}"/>
          </ac:spMkLst>
        </pc:spChg>
        <pc:spChg chg="add mod">
          <ac:chgData name="中野 勝仁_21150" userId="b6a02f5d-4509-4b11-a081-bb6b553f649e" providerId="ADAL" clId="{27D59DCD-7F9F-4683-A05F-0464C39AD982}" dt="2024-03-18T08:16:13.849" v="9055" actId="1076"/>
          <ac:spMkLst>
            <pc:docMk/>
            <pc:sldMk cId="4054545813" sldId="2146847942"/>
            <ac:spMk id="33" creationId="{5882CCC3-EA32-66BE-CF3B-52C2B3158672}"/>
          </ac:spMkLst>
        </pc:spChg>
        <pc:spChg chg="add mod">
          <ac:chgData name="中野 勝仁_21150" userId="b6a02f5d-4509-4b11-a081-bb6b553f649e" providerId="ADAL" clId="{27D59DCD-7F9F-4683-A05F-0464C39AD982}" dt="2024-03-18T08:18:10.350" v="9072" actId="1076"/>
          <ac:spMkLst>
            <pc:docMk/>
            <pc:sldMk cId="4054545813" sldId="2146847942"/>
            <ac:spMk id="34" creationId="{EE863845-2477-3E35-8BDE-06A8A3FFE39E}"/>
          </ac:spMkLst>
        </pc:spChg>
        <pc:spChg chg="add mod">
          <ac:chgData name="中野 勝仁_21150" userId="b6a02f5d-4509-4b11-a081-bb6b553f649e" providerId="ADAL" clId="{27D59DCD-7F9F-4683-A05F-0464C39AD982}" dt="2024-03-18T08:18:23.535" v="9075" actId="1076"/>
          <ac:spMkLst>
            <pc:docMk/>
            <pc:sldMk cId="4054545813" sldId="2146847942"/>
            <ac:spMk id="35" creationId="{8C4549B0-A035-A48D-63C0-060D53557F44}"/>
          </ac:spMkLst>
        </pc:spChg>
        <pc:spChg chg="add mod">
          <ac:chgData name="中野 勝仁_21150" userId="b6a02f5d-4509-4b11-a081-bb6b553f649e" providerId="ADAL" clId="{27D59DCD-7F9F-4683-A05F-0464C39AD982}" dt="2024-03-18T08:17:33.785" v="9067" actId="1076"/>
          <ac:spMkLst>
            <pc:docMk/>
            <pc:sldMk cId="4054545813" sldId="2146847942"/>
            <ac:spMk id="36" creationId="{1DB1B9E4-FC0D-34D8-2905-29F3D2A4D7DC}"/>
          </ac:spMkLst>
        </pc:spChg>
        <pc:spChg chg="add mod">
          <ac:chgData name="中野 勝仁_21150" userId="b6a02f5d-4509-4b11-a081-bb6b553f649e" providerId="ADAL" clId="{27D59DCD-7F9F-4683-A05F-0464C39AD982}" dt="2024-03-18T08:17:44.006" v="9069" actId="1076"/>
          <ac:spMkLst>
            <pc:docMk/>
            <pc:sldMk cId="4054545813" sldId="2146847942"/>
            <ac:spMk id="37" creationId="{B2CF1357-5779-E908-EDC7-0DE7BCDA2F4C}"/>
          </ac:spMkLst>
        </pc:spChg>
        <pc:spChg chg="add mod">
          <ac:chgData name="中野 勝仁_21150" userId="b6a02f5d-4509-4b11-a081-bb6b553f649e" providerId="ADAL" clId="{27D59DCD-7F9F-4683-A05F-0464C39AD982}" dt="2024-03-18T08:17:26.545" v="9066" actId="1076"/>
          <ac:spMkLst>
            <pc:docMk/>
            <pc:sldMk cId="4054545813" sldId="2146847942"/>
            <ac:spMk id="38" creationId="{F01EBC23-B0FE-1DCD-B4CD-CBC5D5A5CA02}"/>
          </ac:spMkLst>
        </pc:spChg>
        <pc:grpChg chg="add mod">
          <ac:chgData name="中野 勝仁_21150" userId="b6a02f5d-4509-4b11-a081-bb6b553f649e" providerId="ADAL" clId="{27D59DCD-7F9F-4683-A05F-0464C39AD982}" dt="2024-03-18T08:18:10.350" v="9072" actId="1076"/>
          <ac:grpSpMkLst>
            <pc:docMk/>
            <pc:sldMk cId="4054545813" sldId="2146847942"/>
            <ac:grpSpMk id="5" creationId="{221A76FD-F816-2192-3495-AD5FB9545CB2}"/>
          </ac:grpSpMkLst>
        </pc:grpChg>
        <pc:picChg chg="add mod ord modCrop">
          <ac:chgData name="中野 勝仁_21150" userId="b6a02f5d-4509-4b11-a081-bb6b553f649e" providerId="ADAL" clId="{27D59DCD-7F9F-4683-A05F-0464C39AD982}" dt="2024-03-18T08:12:49.839" v="9004" actId="1076"/>
          <ac:picMkLst>
            <pc:docMk/>
            <pc:sldMk cId="4054545813" sldId="2146847942"/>
            <ac:picMk id="3" creationId="{54C209BE-8D33-9F64-986E-08344EF17D57}"/>
          </ac:picMkLst>
        </pc:picChg>
        <pc:picChg chg="add mod ord">
          <ac:chgData name="中野 勝仁_21150" userId="b6a02f5d-4509-4b11-a081-bb6b553f649e" providerId="ADAL" clId="{27D59DCD-7F9F-4683-A05F-0464C39AD982}" dt="2024-03-18T08:13:54.002" v="9025" actId="1076"/>
          <ac:picMkLst>
            <pc:docMk/>
            <pc:sldMk cId="4054545813" sldId="2146847942"/>
            <ac:picMk id="10" creationId="{670F359D-F466-AAD3-9EC1-472CB1B8D3B3}"/>
          </ac:picMkLst>
        </pc:picChg>
        <pc:cxnChg chg="add mod ord">
          <ac:chgData name="中野 勝仁_21150" userId="b6a02f5d-4509-4b11-a081-bb6b553f649e" providerId="ADAL" clId="{27D59DCD-7F9F-4683-A05F-0464C39AD982}" dt="2024-03-18T08:08:17.906" v="8950" actId="164"/>
          <ac:cxnSpMkLst>
            <pc:docMk/>
            <pc:sldMk cId="4054545813" sldId="2146847942"/>
            <ac:cxnSpMk id="11" creationId="{38A5DE7F-75D5-93FC-5CFD-0F9E4B31C1BA}"/>
          </ac:cxnSpMkLst>
        </pc:cxnChg>
        <pc:cxnChg chg="add mod">
          <ac:chgData name="中野 勝仁_21150" userId="b6a02f5d-4509-4b11-a081-bb6b553f649e" providerId="ADAL" clId="{27D59DCD-7F9F-4683-A05F-0464C39AD982}" dt="2024-03-18T08:08:17.906" v="8950" actId="164"/>
          <ac:cxnSpMkLst>
            <pc:docMk/>
            <pc:sldMk cId="4054545813" sldId="2146847942"/>
            <ac:cxnSpMk id="12" creationId="{CCB1DABD-9CAD-3EF6-688C-3D05A7F7D18F}"/>
          </ac:cxnSpMkLst>
        </pc:cxnChg>
        <pc:cxnChg chg="add mod">
          <ac:chgData name="中野 勝仁_21150" userId="b6a02f5d-4509-4b11-a081-bb6b553f649e" providerId="ADAL" clId="{27D59DCD-7F9F-4683-A05F-0464C39AD982}" dt="2024-03-18T08:08:17.906" v="8950" actId="164"/>
          <ac:cxnSpMkLst>
            <pc:docMk/>
            <pc:sldMk cId="4054545813" sldId="2146847942"/>
            <ac:cxnSpMk id="13" creationId="{339A3B67-7118-E664-9081-8EEA44574E34}"/>
          </ac:cxnSpMkLst>
        </pc:cxnChg>
        <pc:cxnChg chg="add mod ord">
          <ac:chgData name="中野 勝仁_21150" userId="b6a02f5d-4509-4b11-a081-bb6b553f649e" providerId="ADAL" clId="{27D59DCD-7F9F-4683-A05F-0464C39AD982}" dt="2024-03-18T08:08:17.906" v="8950" actId="164"/>
          <ac:cxnSpMkLst>
            <pc:docMk/>
            <pc:sldMk cId="4054545813" sldId="2146847942"/>
            <ac:cxnSpMk id="29" creationId="{4518F180-3140-A48B-0A0B-7C0A5D1E1628}"/>
          </ac:cxnSpMkLst>
        </pc:cxnChg>
      </pc:sldChg>
      <pc:sldChg chg="addSp delSp modSp add mod">
        <pc:chgData name="中野 勝仁_21150" userId="b6a02f5d-4509-4b11-a081-bb6b553f649e" providerId="ADAL" clId="{27D59DCD-7F9F-4683-A05F-0464C39AD982}" dt="2024-03-19T08:20:45.829" v="19135"/>
        <pc:sldMkLst>
          <pc:docMk/>
          <pc:sldMk cId="2104083796" sldId="2146847943"/>
        </pc:sldMkLst>
        <pc:spChg chg="add mod">
          <ac:chgData name="中野 勝仁_21150" userId="b6a02f5d-4509-4b11-a081-bb6b553f649e" providerId="ADAL" clId="{27D59DCD-7F9F-4683-A05F-0464C39AD982}" dt="2024-03-18T07:22:37.852" v="8870" actId="2711"/>
          <ac:spMkLst>
            <pc:docMk/>
            <pc:sldMk cId="2104083796" sldId="2146847943"/>
            <ac:spMk id="2" creationId="{65C1D033-3641-D18A-01A2-A0B6BFC0E99F}"/>
          </ac:spMkLst>
        </pc:spChg>
        <pc:spChg chg="mod">
          <ac:chgData name="中野 勝仁_21150" userId="b6a02f5d-4509-4b11-a081-bb6b553f649e" providerId="ADAL" clId="{27D59DCD-7F9F-4683-A05F-0464C39AD982}" dt="2024-03-15T02:00:01.439" v="4982"/>
          <ac:spMkLst>
            <pc:docMk/>
            <pc:sldMk cId="2104083796" sldId="2146847943"/>
            <ac:spMk id="6" creationId="{4763D912-846E-CD53-5422-50BC852B1DE7}"/>
          </ac:spMkLst>
        </pc:spChg>
        <pc:spChg chg="add mod">
          <ac:chgData name="中野 勝仁_21150" userId="b6a02f5d-4509-4b11-a081-bb6b553f649e" providerId="ADAL" clId="{27D59DCD-7F9F-4683-A05F-0464C39AD982}" dt="2024-03-14T05:15:13.521" v="3204" actId="1076"/>
          <ac:spMkLst>
            <pc:docMk/>
            <pc:sldMk cId="2104083796" sldId="2146847943"/>
            <ac:spMk id="7" creationId="{8B0FDE65-C2A6-5AD7-F62E-D128B7C57BC4}"/>
          </ac:spMkLst>
        </pc:spChg>
        <pc:spChg chg="mod">
          <ac:chgData name="中野 勝仁_21150" userId="b6a02f5d-4509-4b11-a081-bb6b553f649e" providerId="ADAL" clId="{27D59DCD-7F9F-4683-A05F-0464C39AD982}" dt="2024-03-19T08:20:45.829" v="19135"/>
          <ac:spMkLst>
            <pc:docMk/>
            <pc:sldMk cId="2104083796" sldId="2146847943"/>
            <ac:spMk id="8" creationId="{B43D0241-8356-C244-48B6-15458993E3CD}"/>
          </ac:spMkLst>
        </pc:spChg>
        <pc:spChg chg="add mod">
          <ac:chgData name="中野 勝仁_21150" userId="b6a02f5d-4509-4b11-a081-bb6b553f649e" providerId="ADAL" clId="{27D59DCD-7F9F-4683-A05F-0464C39AD982}" dt="2024-03-14T05:15:13.521" v="3204" actId="1076"/>
          <ac:spMkLst>
            <pc:docMk/>
            <pc:sldMk cId="2104083796" sldId="2146847943"/>
            <ac:spMk id="9" creationId="{7434E9E4-89F2-1443-1428-8600E9D74C67}"/>
          </ac:spMkLst>
        </pc:spChg>
        <pc:spChg chg="add del mod">
          <ac:chgData name="中野 勝仁_21150" userId="b6a02f5d-4509-4b11-a081-bb6b553f649e" providerId="ADAL" clId="{27D59DCD-7F9F-4683-A05F-0464C39AD982}" dt="2024-03-14T05:17:04.855" v="3237" actId="478"/>
          <ac:spMkLst>
            <pc:docMk/>
            <pc:sldMk cId="2104083796" sldId="2146847943"/>
            <ac:spMk id="16" creationId="{10572C67-E426-BE34-D6F8-E239A8A22441}"/>
          </ac:spMkLst>
        </pc:spChg>
        <pc:spChg chg="add mod">
          <ac:chgData name="中野 勝仁_21150" userId="b6a02f5d-4509-4b11-a081-bb6b553f649e" providerId="ADAL" clId="{27D59DCD-7F9F-4683-A05F-0464C39AD982}" dt="2024-03-18T07:22:39.730" v="8872" actId="2711"/>
          <ac:spMkLst>
            <pc:docMk/>
            <pc:sldMk cId="2104083796" sldId="2146847943"/>
            <ac:spMk id="17" creationId="{825CB7F3-236D-3CFC-17B3-842163BC5A0C}"/>
          </ac:spMkLst>
        </pc:spChg>
        <pc:spChg chg="add mod">
          <ac:chgData name="中野 勝仁_21150" userId="b6a02f5d-4509-4b11-a081-bb6b553f649e" providerId="ADAL" clId="{27D59DCD-7F9F-4683-A05F-0464C39AD982}" dt="2024-03-14T05:18:34.975" v="3314" actId="1076"/>
          <ac:spMkLst>
            <pc:docMk/>
            <pc:sldMk cId="2104083796" sldId="2146847943"/>
            <ac:spMk id="18" creationId="{1AAA4163-7E74-4C4B-52BF-867A987EDCF3}"/>
          </ac:spMkLst>
        </pc:spChg>
        <pc:spChg chg="add mod">
          <ac:chgData name="中野 勝仁_21150" userId="b6a02f5d-4509-4b11-a081-bb6b553f649e" providerId="ADAL" clId="{27D59DCD-7F9F-4683-A05F-0464C39AD982}" dt="2024-03-18T07:22:41.029" v="8873" actId="2711"/>
          <ac:spMkLst>
            <pc:docMk/>
            <pc:sldMk cId="2104083796" sldId="2146847943"/>
            <ac:spMk id="19" creationId="{38FAEFB9-7989-2084-9649-C6BE2EC67B27}"/>
          </ac:spMkLst>
        </pc:spChg>
        <pc:spChg chg="add mod">
          <ac:chgData name="中野 勝仁_21150" userId="b6a02f5d-4509-4b11-a081-bb6b553f649e" providerId="ADAL" clId="{27D59DCD-7F9F-4683-A05F-0464C39AD982}" dt="2024-03-18T07:22:38.797" v="8871" actId="2711"/>
          <ac:spMkLst>
            <pc:docMk/>
            <pc:sldMk cId="2104083796" sldId="2146847943"/>
            <ac:spMk id="20" creationId="{A0C9FE93-3238-6AD6-A73F-94D05C2AF705}"/>
          </ac:spMkLst>
        </pc:spChg>
        <pc:picChg chg="add mod modCrop">
          <ac:chgData name="中野 勝仁_21150" userId="b6a02f5d-4509-4b11-a081-bb6b553f649e" providerId="ADAL" clId="{27D59DCD-7F9F-4683-A05F-0464C39AD982}" dt="2024-03-14T05:15:13.521" v="3204" actId="1076"/>
          <ac:picMkLst>
            <pc:docMk/>
            <pc:sldMk cId="2104083796" sldId="2146847943"/>
            <ac:picMk id="3" creationId="{251DCC80-66E3-D0D8-62E0-44F0CA662D93}"/>
          </ac:picMkLst>
        </pc:picChg>
        <pc:picChg chg="add mod">
          <ac:chgData name="中野 勝仁_21150" userId="b6a02f5d-4509-4b11-a081-bb6b553f649e" providerId="ADAL" clId="{27D59DCD-7F9F-4683-A05F-0464C39AD982}" dt="2024-03-14T05:15:13.521" v="3204" actId="1076"/>
          <ac:picMkLst>
            <pc:docMk/>
            <pc:sldMk cId="2104083796" sldId="2146847943"/>
            <ac:picMk id="5" creationId="{D461C707-D493-028C-B1F8-4C09AD8CDBF5}"/>
          </ac:picMkLst>
        </pc:picChg>
        <pc:picChg chg="add del">
          <ac:chgData name="中野 勝仁_21150" userId="b6a02f5d-4509-4b11-a081-bb6b553f649e" providerId="ADAL" clId="{27D59DCD-7F9F-4683-A05F-0464C39AD982}" dt="2024-03-14T05:14:30.854" v="3196" actId="22"/>
          <ac:picMkLst>
            <pc:docMk/>
            <pc:sldMk cId="2104083796" sldId="2146847943"/>
            <ac:picMk id="11" creationId="{DBE03284-6716-B5A3-DF90-B1D5A276A7F3}"/>
          </ac:picMkLst>
        </pc:picChg>
        <pc:picChg chg="add del mod modCrop">
          <ac:chgData name="中野 勝仁_21150" userId="b6a02f5d-4509-4b11-a081-bb6b553f649e" providerId="ADAL" clId="{27D59DCD-7F9F-4683-A05F-0464C39AD982}" dt="2024-03-14T05:16:00.485" v="3209" actId="478"/>
          <ac:picMkLst>
            <pc:docMk/>
            <pc:sldMk cId="2104083796" sldId="2146847943"/>
            <ac:picMk id="13" creationId="{868E4549-ED00-3531-0575-FDA38CA34EF3}"/>
          </ac:picMkLst>
        </pc:picChg>
        <pc:picChg chg="add mod modCrop">
          <ac:chgData name="中野 勝仁_21150" userId="b6a02f5d-4509-4b11-a081-bb6b553f649e" providerId="ADAL" clId="{27D59DCD-7F9F-4683-A05F-0464C39AD982}" dt="2024-03-14T05:16:44.374" v="3222" actId="1076"/>
          <ac:picMkLst>
            <pc:docMk/>
            <pc:sldMk cId="2104083796" sldId="2146847943"/>
            <ac:picMk id="15" creationId="{D38D157D-7E21-21C3-6271-A80FA85EA2A7}"/>
          </ac:picMkLst>
        </pc:picChg>
      </pc:sldChg>
      <pc:sldChg chg="addSp delSp modSp add mod">
        <pc:chgData name="中野 勝仁_21150" userId="b6a02f5d-4509-4b11-a081-bb6b553f649e" providerId="ADAL" clId="{27D59DCD-7F9F-4683-A05F-0464C39AD982}" dt="2024-03-19T08:24:22.887" v="19478" actId="20577"/>
        <pc:sldMkLst>
          <pc:docMk/>
          <pc:sldMk cId="1400479103" sldId="2146847944"/>
        </pc:sldMkLst>
        <pc:spChg chg="add mod">
          <ac:chgData name="中野 勝仁_21150" userId="b6a02f5d-4509-4b11-a081-bb6b553f649e" providerId="ADAL" clId="{27D59DCD-7F9F-4683-A05F-0464C39AD982}" dt="2024-03-18T07:23:00.714" v="8881" actId="2711"/>
          <ac:spMkLst>
            <pc:docMk/>
            <pc:sldMk cId="1400479103" sldId="2146847944"/>
            <ac:spMk id="2" creationId="{8C56A361-D7E6-A5D5-AF42-123B674B6616}"/>
          </ac:spMkLst>
        </pc:spChg>
        <pc:spChg chg="mod">
          <ac:chgData name="中野 勝仁_21150" userId="b6a02f5d-4509-4b11-a081-bb6b553f649e" providerId="ADAL" clId="{27D59DCD-7F9F-4683-A05F-0464C39AD982}" dt="2024-03-15T02:01:05.748" v="5031"/>
          <ac:spMkLst>
            <pc:docMk/>
            <pc:sldMk cId="1400479103" sldId="2146847944"/>
            <ac:spMk id="6" creationId="{4763D912-846E-CD53-5422-50BC852B1DE7}"/>
          </ac:spMkLst>
        </pc:spChg>
        <pc:spChg chg="mod">
          <ac:chgData name="中野 勝仁_21150" userId="b6a02f5d-4509-4b11-a081-bb6b553f649e" providerId="ADAL" clId="{27D59DCD-7F9F-4683-A05F-0464C39AD982}" dt="2024-03-19T08:24:22.887" v="19478" actId="20577"/>
          <ac:spMkLst>
            <pc:docMk/>
            <pc:sldMk cId="1400479103" sldId="2146847944"/>
            <ac:spMk id="8" creationId="{B43D0241-8356-C244-48B6-15458993E3CD}"/>
          </ac:spMkLst>
        </pc:spChg>
        <pc:spChg chg="add mod">
          <ac:chgData name="中野 勝仁_21150" userId="b6a02f5d-4509-4b11-a081-bb6b553f649e" providerId="ADAL" clId="{27D59DCD-7F9F-4683-A05F-0464C39AD982}" dt="2024-03-15T02:07:59.863" v="5063" actId="11530"/>
          <ac:spMkLst>
            <pc:docMk/>
            <pc:sldMk cId="1400479103" sldId="2146847944"/>
            <ac:spMk id="9" creationId="{FD8FEF62-A18A-2D06-DA33-DEFBC11E34BA}"/>
          </ac:spMkLst>
        </pc:spChg>
        <pc:spChg chg="add mod">
          <ac:chgData name="中野 勝仁_21150" userId="b6a02f5d-4509-4b11-a081-bb6b553f649e" providerId="ADAL" clId="{27D59DCD-7F9F-4683-A05F-0464C39AD982}" dt="2024-03-15T02:08:11.730" v="5073" actId="14100"/>
          <ac:spMkLst>
            <pc:docMk/>
            <pc:sldMk cId="1400479103" sldId="2146847944"/>
            <ac:spMk id="10" creationId="{2347E162-DB63-772E-8A62-396641B38989}"/>
          </ac:spMkLst>
        </pc:spChg>
        <pc:spChg chg="add del mod">
          <ac:chgData name="中野 勝仁_21150" userId="b6a02f5d-4509-4b11-a081-bb6b553f649e" providerId="ADAL" clId="{27D59DCD-7F9F-4683-A05F-0464C39AD982}" dt="2024-03-15T02:20:53.807" v="5303" actId="478"/>
          <ac:spMkLst>
            <pc:docMk/>
            <pc:sldMk cId="1400479103" sldId="2146847944"/>
            <ac:spMk id="11" creationId="{7D96ED62-DB16-AFA6-8EDD-9677F966022A}"/>
          </ac:spMkLst>
        </pc:spChg>
        <pc:picChg chg="add del mod modCrop">
          <ac:chgData name="中野 勝仁_21150" userId="b6a02f5d-4509-4b11-a081-bb6b553f649e" providerId="ADAL" clId="{27D59DCD-7F9F-4683-A05F-0464C39AD982}" dt="2024-03-15T02:06:01.432" v="5045" actId="21"/>
          <ac:picMkLst>
            <pc:docMk/>
            <pc:sldMk cId="1400479103" sldId="2146847944"/>
            <ac:picMk id="3" creationId="{88EDC02B-ED0F-3F70-E97B-62C4309A419F}"/>
          </ac:picMkLst>
        </pc:picChg>
        <pc:picChg chg="add mod">
          <ac:chgData name="中野 勝仁_21150" userId="b6a02f5d-4509-4b11-a081-bb6b553f649e" providerId="ADAL" clId="{27D59DCD-7F9F-4683-A05F-0464C39AD982}" dt="2024-03-15T02:06:17.244" v="5050"/>
          <ac:picMkLst>
            <pc:docMk/>
            <pc:sldMk cId="1400479103" sldId="2146847944"/>
            <ac:picMk id="4" creationId="{E54BBCBB-4786-D1D3-E0E4-C60D37B9F4EB}"/>
          </ac:picMkLst>
        </pc:picChg>
        <pc:picChg chg="add mod modCrop">
          <ac:chgData name="中野 勝仁_21150" userId="b6a02f5d-4509-4b11-a081-bb6b553f649e" providerId="ADAL" clId="{27D59DCD-7F9F-4683-A05F-0464C39AD982}" dt="2024-03-15T02:07:22.770" v="5061" actId="1076"/>
          <ac:picMkLst>
            <pc:docMk/>
            <pc:sldMk cId="1400479103" sldId="2146847944"/>
            <ac:picMk id="7" creationId="{F3C07CC0-859B-7BF4-F95D-0175BB152001}"/>
          </ac:picMkLst>
        </pc:picChg>
      </pc:sldChg>
      <pc:sldChg chg="addSp delSp modSp add mod">
        <pc:chgData name="中野 勝仁_21150" userId="b6a02f5d-4509-4b11-a081-bb6b553f649e" providerId="ADAL" clId="{27D59DCD-7F9F-4683-A05F-0464C39AD982}" dt="2024-03-19T08:22:08.165" v="19153"/>
        <pc:sldMkLst>
          <pc:docMk/>
          <pc:sldMk cId="3221924402" sldId="2146847945"/>
        </pc:sldMkLst>
        <pc:spChg chg="add mod">
          <ac:chgData name="中野 勝仁_21150" userId="b6a02f5d-4509-4b11-a081-bb6b553f649e" providerId="ADAL" clId="{27D59DCD-7F9F-4683-A05F-0464C39AD982}" dt="2024-03-19T00:21:40.115" v="10502"/>
          <ac:spMkLst>
            <pc:docMk/>
            <pc:sldMk cId="3221924402" sldId="2146847945"/>
            <ac:spMk id="4" creationId="{5C5B3CA2-E151-1994-F26F-4C4B7D4CF951}"/>
          </ac:spMkLst>
        </pc:spChg>
        <pc:spChg chg="add mod">
          <ac:chgData name="中野 勝仁_21150" userId="b6a02f5d-4509-4b11-a081-bb6b553f649e" providerId="ADAL" clId="{27D59DCD-7F9F-4683-A05F-0464C39AD982}" dt="2024-03-14T06:43:02.012" v="4558" actId="1076"/>
          <ac:spMkLst>
            <pc:docMk/>
            <pc:sldMk cId="3221924402" sldId="2146847945"/>
            <ac:spMk id="5" creationId="{DF584FD8-8287-F7FB-D364-A6F7EDDD3822}"/>
          </ac:spMkLst>
        </pc:spChg>
        <pc:spChg chg="mod">
          <ac:chgData name="中野 勝仁_21150" userId="b6a02f5d-4509-4b11-a081-bb6b553f649e" providerId="ADAL" clId="{27D59DCD-7F9F-4683-A05F-0464C39AD982}" dt="2024-03-15T02:00:40.112" v="5013"/>
          <ac:spMkLst>
            <pc:docMk/>
            <pc:sldMk cId="3221924402" sldId="2146847945"/>
            <ac:spMk id="6" creationId="{4763D912-846E-CD53-5422-50BC852B1DE7}"/>
          </ac:spMkLst>
        </pc:spChg>
        <pc:spChg chg="add del mod">
          <ac:chgData name="中野 勝仁_21150" userId="b6a02f5d-4509-4b11-a081-bb6b553f649e" providerId="ADAL" clId="{27D59DCD-7F9F-4683-A05F-0464C39AD982}" dt="2024-03-14T06:43:27.790" v="4559" actId="478"/>
          <ac:spMkLst>
            <pc:docMk/>
            <pc:sldMk cId="3221924402" sldId="2146847945"/>
            <ac:spMk id="7" creationId="{E2D563BB-0260-7DE0-C464-1518D349ED9E}"/>
          </ac:spMkLst>
        </pc:spChg>
        <pc:spChg chg="mod">
          <ac:chgData name="中野 勝仁_21150" userId="b6a02f5d-4509-4b11-a081-bb6b553f649e" providerId="ADAL" clId="{27D59DCD-7F9F-4683-A05F-0464C39AD982}" dt="2024-03-19T08:22:08.165" v="19153"/>
          <ac:spMkLst>
            <pc:docMk/>
            <pc:sldMk cId="3221924402" sldId="2146847945"/>
            <ac:spMk id="8" creationId="{B43D0241-8356-C244-48B6-15458993E3CD}"/>
          </ac:spMkLst>
        </pc:spChg>
        <pc:spChg chg="add mod">
          <ac:chgData name="中野 勝仁_21150" userId="b6a02f5d-4509-4b11-a081-bb6b553f649e" providerId="ADAL" clId="{27D59DCD-7F9F-4683-A05F-0464C39AD982}" dt="2024-03-18T07:22:58.212" v="8880" actId="2711"/>
          <ac:spMkLst>
            <pc:docMk/>
            <pc:sldMk cId="3221924402" sldId="2146847945"/>
            <ac:spMk id="13" creationId="{55C8D553-FA70-CAFE-4EF9-F643B8F408E5}"/>
          </ac:spMkLst>
        </pc:spChg>
        <pc:picChg chg="add mod modCrop">
          <ac:chgData name="中野 勝仁_21150" userId="b6a02f5d-4509-4b11-a081-bb6b553f649e" providerId="ADAL" clId="{27D59DCD-7F9F-4683-A05F-0464C39AD982}" dt="2024-03-14T06:43:02.012" v="4558" actId="1076"/>
          <ac:picMkLst>
            <pc:docMk/>
            <pc:sldMk cId="3221924402" sldId="2146847945"/>
            <ac:picMk id="3" creationId="{49FB3CAB-89A2-4AFC-AAD2-CA66BF17E378}"/>
          </ac:picMkLst>
        </pc:picChg>
        <pc:picChg chg="add del">
          <ac:chgData name="中野 勝仁_21150" userId="b6a02f5d-4509-4b11-a081-bb6b553f649e" providerId="ADAL" clId="{27D59DCD-7F9F-4683-A05F-0464C39AD982}" dt="2024-03-14T05:58:27.754" v="4300" actId="478"/>
          <ac:picMkLst>
            <pc:docMk/>
            <pc:sldMk cId="3221924402" sldId="2146847945"/>
            <ac:picMk id="10" creationId="{B6AC873B-F0FE-E017-009D-43ADECADD4C5}"/>
          </ac:picMkLst>
        </pc:picChg>
        <pc:picChg chg="add mod">
          <ac:chgData name="中野 勝仁_21150" userId="b6a02f5d-4509-4b11-a081-bb6b553f649e" providerId="ADAL" clId="{27D59DCD-7F9F-4683-A05F-0464C39AD982}" dt="2024-03-14T06:43:02.012" v="4558" actId="1076"/>
          <ac:picMkLst>
            <pc:docMk/>
            <pc:sldMk cId="3221924402" sldId="2146847945"/>
            <ac:picMk id="12" creationId="{44C00181-CE42-66D3-B9C0-EDCECABA5777}"/>
          </ac:picMkLst>
        </pc:picChg>
      </pc:sldChg>
      <pc:sldChg chg="addSp delSp modSp add del mod">
        <pc:chgData name="中野 勝仁_21150" userId="b6a02f5d-4509-4b11-a081-bb6b553f649e" providerId="ADAL" clId="{27D59DCD-7F9F-4683-A05F-0464C39AD982}" dt="2024-03-18T08:15:38.403" v="9053" actId="2696"/>
        <pc:sldMkLst>
          <pc:docMk/>
          <pc:sldMk cId="4070323254" sldId="2146847946"/>
        </pc:sldMkLst>
        <pc:spChg chg="add mod">
          <ac:chgData name="中野 勝仁_21150" userId="b6a02f5d-4509-4b11-a081-bb6b553f649e" providerId="ADAL" clId="{27D59DCD-7F9F-4683-A05F-0464C39AD982}" dt="2024-03-18T04:26:46.440" v="6097"/>
          <ac:spMkLst>
            <pc:docMk/>
            <pc:sldMk cId="4070323254" sldId="2146847946"/>
            <ac:spMk id="2" creationId="{2D57F7BE-9F59-0EF7-27B1-875F47FF940D}"/>
          </ac:spMkLst>
        </pc:spChg>
        <pc:spChg chg="mod">
          <ac:chgData name="中野 勝仁_21150" userId="b6a02f5d-4509-4b11-a081-bb6b553f649e" providerId="ADAL" clId="{27D59DCD-7F9F-4683-A05F-0464C39AD982}" dt="2024-03-18T08:07:40.356" v="8946" actId="1076"/>
          <ac:spMkLst>
            <pc:docMk/>
            <pc:sldMk cId="4070323254" sldId="2146847946"/>
            <ac:spMk id="4" creationId="{727D3A01-6FAA-935E-A014-9F05153FD221}"/>
          </ac:spMkLst>
        </pc:spChg>
        <pc:spChg chg="mod">
          <ac:chgData name="中野 勝仁_21150" userId="b6a02f5d-4509-4b11-a081-bb6b553f649e" providerId="ADAL" clId="{27D59DCD-7F9F-4683-A05F-0464C39AD982}" dt="2024-03-15T02:00:25.581" v="5003"/>
          <ac:spMkLst>
            <pc:docMk/>
            <pc:sldMk cId="4070323254" sldId="2146847946"/>
            <ac:spMk id="6" creationId="{4763D912-846E-CD53-5422-50BC852B1DE7}"/>
          </ac:spMkLst>
        </pc:spChg>
        <pc:spChg chg="mod">
          <ac:chgData name="中野 勝仁_21150" userId="b6a02f5d-4509-4b11-a081-bb6b553f649e" providerId="ADAL" clId="{27D59DCD-7F9F-4683-A05F-0464C39AD982}" dt="2024-03-15T02:00:28.943" v="5008"/>
          <ac:spMkLst>
            <pc:docMk/>
            <pc:sldMk cId="4070323254" sldId="2146847946"/>
            <ac:spMk id="8" creationId="{B43D0241-8356-C244-48B6-15458993E3CD}"/>
          </ac:spMkLst>
        </pc:spChg>
        <pc:picChg chg="del">
          <ac:chgData name="中野 勝仁_21150" userId="b6a02f5d-4509-4b11-a081-bb6b553f649e" providerId="ADAL" clId="{27D59DCD-7F9F-4683-A05F-0464C39AD982}" dt="2024-03-14T05:48:39.386" v="4217" actId="478"/>
          <ac:picMkLst>
            <pc:docMk/>
            <pc:sldMk cId="4070323254" sldId="2146847946"/>
            <ac:picMk id="3" creationId="{54C209BE-8D33-9F64-986E-08344EF17D57}"/>
          </ac:picMkLst>
        </pc:picChg>
        <pc:picChg chg="add mod ord modCrop">
          <ac:chgData name="中野 勝仁_21150" userId="b6a02f5d-4509-4b11-a081-bb6b553f649e" providerId="ADAL" clId="{27D59DCD-7F9F-4683-A05F-0464C39AD982}" dt="2024-03-14T05:48:34.906" v="4216" actId="167"/>
          <ac:picMkLst>
            <pc:docMk/>
            <pc:sldMk cId="4070323254" sldId="2146847946"/>
            <ac:picMk id="5" creationId="{CD53A7F7-B423-4DEE-DA57-7B35F86C3AB9}"/>
          </ac:picMkLst>
        </pc:picChg>
      </pc:sldChg>
      <pc:sldChg chg="add del">
        <pc:chgData name="中野 勝仁_21150" userId="b6a02f5d-4509-4b11-a081-bb6b553f649e" providerId="ADAL" clId="{27D59DCD-7F9F-4683-A05F-0464C39AD982}" dt="2024-03-19T08:05:45.411" v="18794" actId="2696"/>
        <pc:sldMkLst>
          <pc:docMk/>
          <pc:sldMk cId="3821702078" sldId="2146847947"/>
        </pc:sldMkLst>
      </pc:sldChg>
      <pc:sldChg chg="add del">
        <pc:chgData name="中野 勝仁_21150" userId="b6a02f5d-4509-4b11-a081-bb6b553f649e" providerId="ADAL" clId="{27D59DCD-7F9F-4683-A05F-0464C39AD982}" dt="2024-03-19T08:05:45.411" v="18794" actId="2696"/>
        <pc:sldMkLst>
          <pc:docMk/>
          <pc:sldMk cId="3564333080" sldId="2146847948"/>
        </pc:sldMkLst>
      </pc:sldChg>
      <pc:sldChg chg="add del">
        <pc:chgData name="中野 勝仁_21150" userId="b6a02f5d-4509-4b11-a081-bb6b553f649e" providerId="ADAL" clId="{27D59DCD-7F9F-4683-A05F-0464C39AD982}" dt="2024-03-19T08:05:45.411" v="18794" actId="2696"/>
        <pc:sldMkLst>
          <pc:docMk/>
          <pc:sldMk cId="4247190837" sldId="2146847949"/>
        </pc:sldMkLst>
      </pc:sldChg>
      <pc:sldChg chg="modSp add del mod ord">
        <pc:chgData name="中野 勝仁_21150" userId="b6a02f5d-4509-4b11-a081-bb6b553f649e" providerId="ADAL" clId="{27D59DCD-7F9F-4683-A05F-0464C39AD982}" dt="2024-03-18T05:51:39.676" v="7727" actId="2696"/>
        <pc:sldMkLst>
          <pc:docMk/>
          <pc:sldMk cId="2580748999" sldId="2146847950"/>
        </pc:sldMkLst>
        <pc:spChg chg="mod">
          <ac:chgData name="中野 勝仁_21150" userId="b6a02f5d-4509-4b11-a081-bb6b553f649e" providerId="ADAL" clId="{27D59DCD-7F9F-4683-A05F-0464C39AD982}" dt="2024-03-18T05:51:20.915" v="7722"/>
          <ac:spMkLst>
            <pc:docMk/>
            <pc:sldMk cId="2580748999" sldId="2146847950"/>
            <ac:spMk id="8" creationId="{B43D0241-8356-C244-48B6-15458993E3CD}"/>
          </ac:spMkLst>
        </pc:spChg>
      </pc:sldChg>
      <pc:sldChg chg="addSp delSp modSp add mod">
        <pc:chgData name="中野 勝仁_21150" userId="b6a02f5d-4509-4b11-a081-bb6b553f649e" providerId="ADAL" clId="{27D59DCD-7F9F-4683-A05F-0464C39AD982}" dt="2024-03-19T08:25:38.506" v="19482"/>
        <pc:sldMkLst>
          <pc:docMk/>
          <pc:sldMk cId="3566160934" sldId="2146847951"/>
        </pc:sldMkLst>
        <pc:spChg chg="add mod">
          <ac:chgData name="中野 勝仁_21150" userId="b6a02f5d-4509-4b11-a081-bb6b553f649e" providerId="ADAL" clId="{27D59DCD-7F9F-4683-A05F-0464C39AD982}" dt="2024-03-18T05:45:08.194" v="7689" actId="14100"/>
          <ac:spMkLst>
            <pc:docMk/>
            <pc:sldMk cId="3566160934" sldId="2146847951"/>
            <ac:spMk id="2" creationId="{AD9843AB-D952-FBC3-46DB-A5412CD867D7}"/>
          </ac:spMkLst>
        </pc:spChg>
        <pc:spChg chg="add mod ord">
          <ac:chgData name="中野 勝仁_21150" userId="b6a02f5d-4509-4b11-a081-bb6b553f649e" providerId="ADAL" clId="{27D59DCD-7F9F-4683-A05F-0464C39AD982}" dt="2024-03-18T07:23:02.644" v="8882" actId="2711"/>
          <ac:spMkLst>
            <pc:docMk/>
            <pc:sldMk cId="3566160934" sldId="2146847951"/>
            <ac:spMk id="3" creationId="{E7DB8D28-F77C-9DEF-181E-C814CE935E05}"/>
          </ac:spMkLst>
        </pc:spChg>
        <pc:spChg chg="add mod">
          <ac:chgData name="中野 勝仁_21150" userId="b6a02f5d-4509-4b11-a081-bb6b553f649e" providerId="ADAL" clId="{27D59DCD-7F9F-4683-A05F-0464C39AD982}" dt="2024-03-18T05:01:28.312" v="7617" actId="1076"/>
          <ac:spMkLst>
            <pc:docMk/>
            <pc:sldMk cId="3566160934" sldId="2146847951"/>
            <ac:spMk id="4" creationId="{C6F1DEC7-75B4-DEE3-6B99-D94FCC792041}"/>
          </ac:spMkLst>
        </pc:spChg>
        <pc:spChg chg="mod">
          <ac:chgData name="中野 勝仁_21150" userId="b6a02f5d-4509-4b11-a081-bb6b553f649e" providerId="ADAL" clId="{27D59DCD-7F9F-4683-A05F-0464C39AD982}" dt="2024-03-15T02:21:05.981" v="5309"/>
          <ac:spMkLst>
            <pc:docMk/>
            <pc:sldMk cId="3566160934" sldId="2146847951"/>
            <ac:spMk id="6" creationId="{4763D912-846E-CD53-5422-50BC852B1DE7}"/>
          </ac:spMkLst>
        </pc:spChg>
        <pc:spChg chg="mod topLvl">
          <ac:chgData name="中野 勝仁_21150" userId="b6a02f5d-4509-4b11-a081-bb6b553f649e" providerId="ADAL" clId="{27D59DCD-7F9F-4683-A05F-0464C39AD982}" dt="2024-03-19T05:44:45.766" v="15479" actId="14100"/>
          <ac:spMkLst>
            <pc:docMk/>
            <pc:sldMk cId="3566160934" sldId="2146847951"/>
            <ac:spMk id="7" creationId="{5240197F-C4DB-F801-7990-E97C6A963B1D}"/>
          </ac:spMkLst>
        </pc:spChg>
        <pc:spChg chg="mod">
          <ac:chgData name="中野 勝仁_21150" userId="b6a02f5d-4509-4b11-a081-bb6b553f649e" providerId="ADAL" clId="{27D59DCD-7F9F-4683-A05F-0464C39AD982}" dt="2024-03-19T08:25:38.506" v="19482"/>
          <ac:spMkLst>
            <pc:docMk/>
            <pc:sldMk cId="3566160934" sldId="2146847951"/>
            <ac:spMk id="8" creationId="{B43D0241-8356-C244-48B6-15458993E3CD}"/>
          </ac:spMkLst>
        </pc:spChg>
        <pc:spChg chg="add mod">
          <ac:chgData name="中野 勝仁_21150" userId="b6a02f5d-4509-4b11-a081-bb6b553f649e" providerId="ADAL" clId="{27D59DCD-7F9F-4683-A05F-0464C39AD982}" dt="2024-03-18T04:56:26.515" v="7179" actId="14100"/>
          <ac:spMkLst>
            <pc:docMk/>
            <pc:sldMk cId="3566160934" sldId="2146847951"/>
            <ac:spMk id="10" creationId="{CDC60916-7CF9-BF71-70D2-5ACAE78A9DE0}"/>
          </ac:spMkLst>
        </pc:spChg>
        <pc:spChg chg="add mod ord">
          <ac:chgData name="中野 勝仁_21150" userId="b6a02f5d-4509-4b11-a081-bb6b553f649e" providerId="ADAL" clId="{27D59DCD-7F9F-4683-A05F-0464C39AD982}" dt="2024-03-19T05:51:10.018" v="15740"/>
          <ac:spMkLst>
            <pc:docMk/>
            <pc:sldMk cId="3566160934" sldId="2146847951"/>
            <ac:spMk id="12" creationId="{6995F7DD-C8EE-B769-DDA4-ED7D15790220}"/>
          </ac:spMkLst>
        </pc:spChg>
        <pc:spChg chg="add del mod">
          <ac:chgData name="中野 勝仁_21150" userId="b6a02f5d-4509-4b11-a081-bb6b553f649e" providerId="ADAL" clId="{27D59DCD-7F9F-4683-A05F-0464C39AD982}" dt="2024-03-15T02:37:13.072" v="5891" actId="478"/>
          <ac:spMkLst>
            <pc:docMk/>
            <pc:sldMk cId="3566160934" sldId="2146847951"/>
            <ac:spMk id="12" creationId="{C8555DFD-10BB-5910-5652-C379C76DFC2F}"/>
          </ac:spMkLst>
        </pc:spChg>
        <pc:spChg chg="add del mod">
          <ac:chgData name="中野 勝仁_21150" userId="b6a02f5d-4509-4b11-a081-bb6b553f649e" providerId="ADAL" clId="{27D59DCD-7F9F-4683-A05F-0464C39AD982}" dt="2024-03-18T05:51:29.846" v="7726" actId="478"/>
          <ac:spMkLst>
            <pc:docMk/>
            <pc:sldMk cId="3566160934" sldId="2146847951"/>
            <ac:spMk id="13" creationId="{4984D53E-1F5B-2474-D76A-72530EB07563}"/>
          </ac:spMkLst>
        </pc:spChg>
        <pc:spChg chg="add del mod">
          <ac:chgData name="中野 勝仁_21150" userId="b6a02f5d-4509-4b11-a081-bb6b553f649e" providerId="ADAL" clId="{27D59DCD-7F9F-4683-A05F-0464C39AD982}" dt="2024-03-18T05:51:27.891" v="7725" actId="478"/>
          <ac:spMkLst>
            <pc:docMk/>
            <pc:sldMk cId="3566160934" sldId="2146847951"/>
            <ac:spMk id="14" creationId="{90EF632B-A289-5EE0-5E2B-B454C46C0A04}"/>
          </ac:spMkLst>
        </pc:spChg>
        <pc:grpChg chg="add del mod">
          <ac:chgData name="中野 勝仁_21150" userId="b6a02f5d-4509-4b11-a081-bb6b553f649e" providerId="ADAL" clId="{27D59DCD-7F9F-4683-A05F-0464C39AD982}" dt="2024-03-15T02:26:31.772" v="5325" actId="165"/>
          <ac:grpSpMkLst>
            <pc:docMk/>
            <pc:sldMk cId="3566160934" sldId="2146847951"/>
            <ac:grpSpMk id="5" creationId="{2C6BE6A6-E620-9937-351D-BEAA116445D2}"/>
          </ac:grpSpMkLst>
        </pc:grpChg>
        <pc:picChg chg="add del mod modCrop">
          <ac:chgData name="中野 勝仁_21150" userId="b6a02f5d-4509-4b11-a081-bb6b553f649e" providerId="ADAL" clId="{27D59DCD-7F9F-4683-A05F-0464C39AD982}" dt="2024-03-15T02:35:26.922" v="5740" actId="478"/>
          <ac:picMkLst>
            <pc:docMk/>
            <pc:sldMk cId="3566160934" sldId="2146847951"/>
            <ac:picMk id="3" creationId="{29F25F35-32CE-2741-96E3-E3B39B94A8DF}"/>
          </ac:picMkLst>
        </pc:picChg>
        <pc:picChg chg="del mod topLvl">
          <ac:chgData name="中野 勝仁_21150" userId="b6a02f5d-4509-4b11-a081-bb6b553f649e" providerId="ADAL" clId="{27D59DCD-7F9F-4683-A05F-0464C39AD982}" dt="2024-03-15T02:26:37.411" v="5326" actId="478"/>
          <ac:picMkLst>
            <pc:docMk/>
            <pc:sldMk cId="3566160934" sldId="2146847951"/>
            <ac:picMk id="9" creationId="{47D052F4-520F-6CC2-FE58-2763477A6F75}"/>
          </ac:picMkLst>
        </pc:picChg>
        <pc:picChg chg="add mod ord modCrop">
          <ac:chgData name="中野 勝仁_21150" userId="b6a02f5d-4509-4b11-a081-bb6b553f649e" providerId="ADAL" clId="{27D59DCD-7F9F-4683-A05F-0464C39AD982}" dt="2024-03-18T04:48:25.795" v="6979" actId="167"/>
          <ac:picMkLst>
            <pc:docMk/>
            <pc:sldMk cId="3566160934" sldId="2146847951"/>
            <ac:picMk id="9" creationId="{6601BDF8-57EB-324A-3F07-9BC7F640DF20}"/>
          </ac:picMkLst>
        </pc:picChg>
        <pc:picChg chg="add del mod ord modCrop">
          <ac:chgData name="中野 勝仁_21150" userId="b6a02f5d-4509-4b11-a081-bb6b553f649e" providerId="ADAL" clId="{27D59DCD-7F9F-4683-A05F-0464C39AD982}" dt="2024-03-18T04:48:28.771" v="6980" actId="478"/>
          <ac:picMkLst>
            <pc:docMk/>
            <pc:sldMk cId="3566160934" sldId="2146847951"/>
            <ac:picMk id="11" creationId="{6149C46C-579A-07A9-CBCA-27625312B778}"/>
          </ac:picMkLst>
        </pc:picChg>
        <pc:picChg chg="add mod">
          <ac:chgData name="中野 勝仁_21150" userId="b6a02f5d-4509-4b11-a081-bb6b553f649e" providerId="ADAL" clId="{27D59DCD-7F9F-4683-A05F-0464C39AD982}" dt="2024-03-19T05:44:36.418" v="15477" actId="1076"/>
          <ac:picMkLst>
            <pc:docMk/>
            <pc:sldMk cId="3566160934" sldId="2146847951"/>
            <ac:picMk id="11" creationId="{FF01ABE2-6DB1-6620-33BA-B3E952EE59E5}"/>
          </ac:picMkLst>
        </pc:picChg>
        <pc:cxnChg chg="add mod">
          <ac:chgData name="中野 勝仁_21150" userId="b6a02f5d-4509-4b11-a081-bb6b553f649e" providerId="ADAL" clId="{27D59DCD-7F9F-4683-A05F-0464C39AD982}" dt="2024-03-19T05:44:36.418" v="15477" actId="1076"/>
          <ac:cxnSpMkLst>
            <pc:docMk/>
            <pc:sldMk cId="3566160934" sldId="2146847951"/>
            <ac:cxnSpMk id="14" creationId="{57CF92D2-4FF9-7889-DCC2-02C27DCA3428}"/>
          </ac:cxnSpMkLst>
        </pc:cxnChg>
      </pc:sldChg>
      <pc:sldChg chg="addSp delSp modSp add mod">
        <pc:chgData name="中野 勝仁_21150" userId="b6a02f5d-4509-4b11-a081-bb6b553f649e" providerId="ADAL" clId="{27D59DCD-7F9F-4683-A05F-0464C39AD982}" dt="2024-03-19T08:27:33.452" v="19524"/>
        <pc:sldMkLst>
          <pc:docMk/>
          <pc:sldMk cId="136641680" sldId="2146847952"/>
        </pc:sldMkLst>
        <pc:spChg chg="add mod">
          <ac:chgData name="中野 勝仁_21150" userId="b6a02f5d-4509-4b11-a081-bb6b553f649e" providerId="ADAL" clId="{27D59DCD-7F9F-4683-A05F-0464C39AD982}" dt="2024-03-18T09:09:33.204" v="10010" actId="14100"/>
          <ac:spMkLst>
            <pc:docMk/>
            <pc:sldMk cId="136641680" sldId="2146847952"/>
            <ac:spMk id="2" creationId="{C3FACF2E-3E37-963F-FA42-323689A4B643}"/>
          </ac:spMkLst>
        </pc:spChg>
        <pc:spChg chg="del mod">
          <ac:chgData name="中野 勝仁_21150" userId="b6a02f5d-4509-4b11-a081-bb6b553f649e" providerId="ADAL" clId="{27D59DCD-7F9F-4683-A05F-0464C39AD982}" dt="2024-03-18T08:57:35.021" v="9881" actId="478"/>
          <ac:spMkLst>
            <pc:docMk/>
            <pc:sldMk cId="136641680" sldId="2146847952"/>
            <ac:spMk id="4" creationId="{C6F1DEC7-75B4-DEE3-6B99-D94FCC792041}"/>
          </ac:spMkLst>
        </pc:spChg>
        <pc:spChg chg="add mod">
          <ac:chgData name="中野 勝仁_21150" userId="b6a02f5d-4509-4b11-a081-bb6b553f649e" providerId="ADAL" clId="{27D59DCD-7F9F-4683-A05F-0464C39AD982}" dt="2024-03-18T09:08:44.307" v="9995" actId="1035"/>
          <ac:spMkLst>
            <pc:docMk/>
            <pc:sldMk cId="136641680" sldId="2146847952"/>
            <ac:spMk id="5" creationId="{E08890CA-32B8-61D6-0E04-87EE38BB70C9}"/>
          </ac:spMkLst>
        </pc:spChg>
        <pc:spChg chg="mod">
          <ac:chgData name="中野 勝仁_21150" userId="b6a02f5d-4509-4b11-a081-bb6b553f649e" providerId="ADAL" clId="{27D59DCD-7F9F-4683-A05F-0464C39AD982}" dt="2024-03-19T08:27:29.296" v="19517"/>
          <ac:spMkLst>
            <pc:docMk/>
            <pc:sldMk cId="136641680" sldId="2146847952"/>
            <ac:spMk id="6" creationId="{4763D912-846E-CD53-5422-50BC852B1DE7}"/>
          </ac:spMkLst>
        </pc:spChg>
        <pc:spChg chg="del mod">
          <ac:chgData name="中野 勝仁_21150" userId="b6a02f5d-4509-4b11-a081-bb6b553f649e" providerId="ADAL" clId="{27D59DCD-7F9F-4683-A05F-0464C39AD982}" dt="2024-03-18T09:10:14.463" v="10018" actId="478"/>
          <ac:spMkLst>
            <pc:docMk/>
            <pc:sldMk cId="136641680" sldId="2146847952"/>
            <ac:spMk id="7" creationId="{5240197F-C4DB-F801-7990-E97C6A963B1D}"/>
          </ac:spMkLst>
        </pc:spChg>
        <pc:spChg chg="mod">
          <ac:chgData name="中野 勝仁_21150" userId="b6a02f5d-4509-4b11-a081-bb6b553f649e" providerId="ADAL" clId="{27D59DCD-7F9F-4683-A05F-0464C39AD982}" dt="2024-03-19T08:27:33.452" v="19524"/>
          <ac:spMkLst>
            <pc:docMk/>
            <pc:sldMk cId="136641680" sldId="2146847952"/>
            <ac:spMk id="8" creationId="{B43D0241-8356-C244-48B6-15458993E3CD}"/>
          </ac:spMkLst>
        </pc:spChg>
        <pc:spChg chg="add mod">
          <ac:chgData name="中野 勝仁_21150" userId="b6a02f5d-4509-4b11-a081-bb6b553f649e" providerId="ADAL" clId="{27D59DCD-7F9F-4683-A05F-0464C39AD982}" dt="2024-03-18T09:08:44.307" v="9995" actId="1035"/>
          <ac:spMkLst>
            <pc:docMk/>
            <pc:sldMk cId="136641680" sldId="2146847952"/>
            <ac:spMk id="9" creationId="{436CECA6-ABF1-F535-5588-19F36B28AC32}"/>
          </ac:spMkLst>
        </pc:spChg>
        <pc:spChg chg="add mod">
          <ac:chgData name="中野 勝仁_21150" userId="b6a02f5d-4509-4b11-a081-bb6b553f649e" providerId="ADAL" clId="{27D59DCD-7F9F-4683-A05F-0464C39AD982}" dt="2024-03-18T09:11:58.878" v="10029" actId="1036"/>
          <ac:spMkLst>
            <pc:docMk/>
            <pc:sldMk cId="136641680" sldId="2146847952"/>
            <ac:spMk id="18" creationId="{F81FB8B3-126A-64E3-F1E1-9F4000D83950}"/>
          </ac:spMkLst>
        </pc:spChg>
        <pc:spChg chg="add mod">
          <ac:chgData name="中野 勝仁_21150" userId="b6a02f5d-4509-4b11-a081-bb6b553f649e" providerId="ADAL" clId="{27D59DCD-7F9F-4683-A05F-0464C39AD982}" dt="2024-03-18T09:12:54.333" v="10045" actId="1076"/>
          <ac:spMkLst>
            <pc:docMk/>
            <pc:sldMk cId="136641680" sldId="2146847952"/>
            <ac:spMk id="21" creationId="{18BD0907-A8AB-213A-7E25-0C5186CDE9F3}"/>
          </ac:spMkLst>
        </pc:spChg>
        <pc:spChg chg="add mod">
          <ac:chgData name="中野 勝仁_21150" userId="b6a02f5d-4509-4b11-a081-bb6b553f649e" providerId="ADAL" clId="{27D59DCD-7F9F-4683-A05F-0464C39AD982}" dt="2024-03-18T09:09:56.081" v="10017" actId="1035"/>
          <ac:spMkLst>
            <pc:docMk/>
            <pc:sldMk cId="136641680" sldId="2146847952"/>
            <ac:spMk id="24" creationId="{D546B1AC-3F31-3371-0860-6B97B45C62B2}"/>
          </ac:spMkLst>
        </pc:spChg>
        <pc:spChg chg="add mod">
          <ac:chgData name="中野 勝仁_21150" userId="b6a02f5d-4509-4b11-a081-bb6b553f649e" providerId="ADAL" clId="{27D59DCD-7F9F-4683-A05F-0464C39AD982}" dt="2024-03-18T09:11:15.757" v="10024" actId="14100"/>
          <ac:spMkLst>
            <pc:docMk/>
            <pc:sldMk cId="136641680" sldId="2146847952"/>
            <ac:spMk id="25" creationId="{9C3167D9-0974-0647-5399-6FE612C89234}"/>
          </ac:spMkLst>
        </pc:spChg>
        <pc:spChg chg="add mod">
          <ac:chgData name="中野 勝仁_21150" userId="b6a02f5d-4509-4b11-a081-bb6b553f649e" providerId="ADAL" clId="{27D59DCD-7F9F-4683-A05F-0464C39AD982}" dt="2024-03-18T09:12:46.516" v="10044" actId="14100"/>
          <ac:spMkLst>
            <pc:docMk/>
            <pc:sldMk cId="136641680" sldId="2146847952"/>
            <ac:spMk id="26" creationId="{8401701E-4D00-4470-D5D6-35C5A3EF2B63}"/>
          </ac:spMkLst>
        </pc:spChg>
        <pc:spChg chg="add mod">
          <ac:chgData name="中野 勝仁_21150" userId="b6a02f5d-4509-4b11-a081-bb6b553f649e" providerId="ADAL" clId="{27D59DCD-7F9F-4683-A05F-0464C39AD982}" dt="2024-03-18T09:14:28.945" v="10189" actId="1076"/>
          <ac:spMkLst>
            <pc:docMk/>
            <pc:sldMk cId="136641680" sldId="2146847952"/>
            <ac:spMk id="27" creationId="{46342A7C-AB9E-9FED-367D-559588AC8E85}"/>
          </ac:spMkLst>
        </pc:spChg>
        <pc:spChg chg="add mod">
          <ac:chgData name="中野 勝仁_21150" userId="b6a02f5d-4509-4b11-a081-bb6b553f649e" providerId="ADAL" clId="{27D59DCD-7F9F-4683-A05F-0464C39AD982}" dt="2024-03-18T09:15:19.694" v="10315" actId="14100"/>
          <ac:spMkLst>
            <pc:docMk/>
            <pc:sldMk cId="136641680" sldId="2146847952"/>
            <ac:spMk id="28" creationId="{6AC708E8-E4C9-A5CA-5A6E-D75653C11C69}"/>
          </ac:spMkLst>
        </pc:spChg>
        <pc:spChg chg="add mod">
          <ac:chgData name="中野 勝仁_21150" userId="b6a02f5d-4509-4b11-a081-bb6b553f649e" providerId="ADAL" clId="{27D59DCD-7F9F-4683-A05F-0464C39AD982}" dt="2024-03-18T09:16:38.767" v="10476" actId="14100"/>
          <ac:spMkLst>
            <pc:docMk/>
            <pc:sldMk cId="136641680" sldId="2146847952"/>
            <ac:spMk id="29" creationId="{35309C93-A0BD-78C6-3FE9-EF350BE864E5}"/>
          </ac:spMkLst>
        </pc:spChg>
        <pc:picChg chg="add del">
          <ac:chgData name="中野 勝仁_21150" userId="b6a02f5d-4509-4b11-a081-bb6b553f649e" providerId="ADAL" clId="{27D59DCD-7F9F-4683-A05F-0464C39AD982}" dt="2024-03-18T09:01:04.071" v="9897" actId="478"/>
          <ac:picMkLst>
            <pc:docMk/>
            <pc:sldMk cId="136641680" sldId="2146847952"/>
            <ac:picMk id="3" creationId="{29F25F35-32CE-2741-96E3-E3B39B94A8DF}"/>
          </ac:picMkLst>
        </pc:picChg>
        <pc:picChg chg="add del mod ord modCrop">
          <ac:chgData name="中野 勝仁_21150" userId="b6a02f5d-4509-4b11-a081-bb6b553f649e" providerId="ADAL" clId="{27D59DCD-7F9F-4683-A05F-0464C39AD982}" dt="2024-03-18T09:00:31.577" v="9891" actId="478"/>
          <ac:picMkLst>
            <pc:docMk/>
            <pc:sldMk cId="136641680" sldId="2146847952"/>
            <ac:picMk id="11" creationId="{3D6D7520-64BE-7644-4B27-6EE10AEC9FAF}"/>
          </ac:picMkLst>
        </pc:picChg>
        <pc:picChg chg="add del mod ord modCrop">
          <ac:chgData name="中野 勝仁_21150" userId="b6a02f5d-4509-4b11-a081-bb6b553f649e" providerId="ADAL" clId="{27D59DCD-7F9F-4683-A05F-0464C39AD982}" dt="2024-03-18T09:02:40.944" v="9912" actId="478"/>
          <ac:picMkLst>
            <pc:docMk/>
            <pc:sldMk cId="136641680" sldId="2146847952"/>
            <ac:picMk id="13" creationId="{213A2290-E66E-0D33-F0E6-978046CF469B}"/>
          </ac:picMkLst>
        </pc:picChg>
        <pc:picChg chg="add mod">
          <ac:chgData name="中野 勝仁_21150" userId="b6a02f5d-4509-4b11-a081-bb6b553f649e" providerId="ADAL" clId="{27D59DCD-7F9F-4683-A05F-0464C39AD982}" dt="2024-03-18T09:02:54.660" v="9935" actId="1076"/>
          <ac:picMkLst>
            <pc:docMk/>
            <pc:sldMk cId="136641680" sldId="2146847952"/>
            <ac:picMk id="15" creationId="{22FD09B1-0FB9-1CC5-487B-04E1820D14D1}"/>
          </ac:picMkLst>
        </pc:picChg>
        <pc:picChg chg="add del mod ord modCrop">
          <ac:chgData name="中野 勝仁_21150" userId="b6a02f5d-4509-4b11-a081-bb6b553f649e" providerId="ADAL" clId="{27D59DCD-7F9F-4683-A05F-0464C39AD982}" dt="2024-03-18T09:08:33.626" v="9974" actId="478"/>
          <ac:picMkLst>
            <pc:docMk/>
            <pc:sldMk cId="136641680" sldId="2146847952"/>
            <ac:picMk id="17" creationId="{46308DF1-8A94-8DB7-DD61-EA906CF9B0BF}"/>
          </ac:picMkLst>
        </pc:picChg>
        <pc:picChg chg="add mod">
          <ac:chgData name="中野 勝仁_21150" userId="b6a02f5d-4509-4b11-a081-bb6b553f649e" providerId="ADAL" clId="{27D59DCD-7F9F-4683-A05F-0464C39AD982}" dt="2024-03-18T09:06:02.192" v="9959" actId="1076"/>
          <ac:picMkLst>
            <pc:docMk/>
            <pc:sldMk cId="136641680" sldId="2146847952"/>
            <ac:picMk id="20" creationId="{79326676-AE73-3519-1B38-047BBF2EE1C1}"/>
          </ac:picMkLst>
        </pc:picChg>
        <pc:picChg chg="add mod ord modCrop">
          <ac:chgData name="中野 勝仁_21150" userId="b6a02f5d-4509-4b11-a081-bb6b553f649e" providerId="ADAL" clId="{27D59DCD-7F9F-4683-A05F-0464C39AD982}" dt="2024-03-18T09:08:31.194" v="9973" actId="167"/>
          <ac:picMkLst>
            <pc:docMk/>
            <pc:sldMk cId="136641680" sldId="2146847952"/>
            <ac:picMk id="23" creationId="{B837173A-FBD6-64E6-08AC-6B8AB06F5C99}"/>
          </ac:picMkLst>
        </pc:picChg>
      </pc:sldChg>
      <pc:sldChg chg="addSp delSp modSp add del mod">
        <pc:chgData name="中野 勝仁_21150" userId="b6a02f5d-4509-4b11-a081-bb6b553f649e" providerId="ADAL" clId="{27D59DCD-7F9F-4683-A05F-0464C39AD982}" dt="2024-03-18T08:27:46.560" v="9158" actId="2696"/>
        <pc:sldMkLst>
          <pc:docMk/>
          <pc:sldMk cId="1685026911" sldId="2146847953"/>
        </pc:sldMkLst>
        <pc:spChg chg="add del mod">
          <ac:chgData name="中野 勝仁_21150" userId="b6a02f5d-4509-4b11-a081-bb6b553f649e" providerId="ADAL" clId="{27D59DCD-7F9F-4683-A05F-0464C39AD982}" dt="2024-03-18T04:45:41.164" v="6973" actId="21"/>
          <ac:spMkLst>
            <pc:docMk/>
            <pc:sldMk cId="1685026911" sldId="2146847953"/>
            <ac:spMk id="2" creationId="{4D0B541B-97FD-ADE0-CB18-37DDB185789F}"/>
          </ac:spMkLst>
        </pc:spChg>
        <pc:spChg chg="add del mod">
          <ac:chgData name="中野 勝仁_21150" userId="b6a02f5d-4509-4b11-a081-bb6b553f649e" providerId="ADAL" clId="{27D59DCD-7F9F-4683-A05F-0464C39AD982}" dt="2024-03-18T04:45:41.164" v="6973" actId="21"/>
          <ac:spMkLst>
            <pc:docMk/>
            <pc:sldMk cId="1685026911" sldId="2146847953"/>
            <ac:spMk id="3" creationId="{E49BD406-0C9D-15A1-9077-7F1D4DEE833F}"/>
          </ac:spMkLst>
        </pc:spChg>
        <pc:spChg chg="del">
          <ac:chgData name="中野 勝仁_21150" userId="b6a02f5d-4509-4b11-a081-bb6b553f649e" providerId="ADAL" clId="{27D59DCD-7F9F-4683-A05F-0464C39AD982}" dt="2024-03-18T05:46:14.692" v="7692" actId="478"/>
          <ac:spMkLst>
            <pc:docMk/>
            <pc:sldMk cId="1685026911" sldId="2146847953"/>
            <ac:spMk id="4" creationId="{C6F1DEC7-75B4-DEE3-6B99-D94FCC792041}"/>
          </ac:spMkLst>
        </pc:spChg>
        <pc:spChg chg="add mod">
          <ac:chgData name="中野 勝仁_21150" userId="b6a02f5d-4509-4b11-a081-bb6b553f649e" providerId="ADAL" clId="{27D59DCD-7F9F-4683-A05F-0464C39AD982}" dt="2024-03-18T05:46:25.600" v="7693"/>
          <ac:spMkLst>
            <pc:docMk/>
            <pc:sldMk cId="1685026911" sldId="2146847953"/>
            <ac:spMk id="5" creationId="{85447EA0-5D36-340F-C412-DB270CC758BE}"/>
          </ac:spMkLst>
        </pc:spChg>
        <pc:spChg chg="del">
          <ac:chgData name="中野 勝仁_21150" userId="b6a02f5d-4509-4b11-a081-bb6b553f649e" providerId="ADAL" clId="{27D59DCD-7F9F-4683-A05F-0464C39AD982}" dt="2024-03-18T05:46:14.692" v="7692" actId="478"/>
          <ac:spMkLst>
            <pc:docMk/>
            <pc:sldMk cId="1685026911" sldId="2146847953"/>
            <ac:spMk id="7" creationId="{5240197F-C4DB-F801-7990-E97C6A963B1D}"/>
          </ac:spMkLst>
        </pc:spChg>
        <pc:spChg chg="mod">
          <ac:chgData name="中野 勝仁_21150" userId="b6a02f5d-4509-4b11-a081-bb6b553f649e" providerId="ADAL" clId="{27D59DCD-7F9F-4683-A05F-0464C39AD982}" dt="2024-03-15T02:37:31.413" v="5908"/>
          <ac:spMkLst>
            <pc:docMk/>
            <pc:sldMk cId="1685026911" sldId="2146847953"/>
            <ac:spMk id="8" creationId="{B43D0241-8356-C244-48B6-15458993E3CD}"/>
          </ac:spMkLst>
        </pc:spChg>
        <pc:spChg chg="add mod">
          <ac:chgData name="中野 勝仁_21150" userId="b6a02f5d-4509-4b11-a081-bb6b553f649e" providerId="ADAL" clId="{27D59DCD-7F9F-4683-A05F-0464C39AD982}" dt="2024-03-18T07:23:16.992" v="8890" actId="2711"/>
          <ac:spMkLst>
            <pc:docMk/>
            <pc:sldMk cId="1685026911" sldId="2146847953"/>
            <ac:spMk id="9" creationId="{E52A87B8-2915-2773-AD51-E146A500C81A}"/>
          </ac:spMkLst>
        </pc:spChg>
        <pc:spChg chg="add del mod">
          <ac:chgData name="中野 勝仁_21150" userId="b6a02f5d-4509-4b11-a081-bb6b553f649e" providerId="ADAL" clId="{27D59DCD-7F9F-4683-A05F-0464C39AD982}" dt="2024-03-18T05:49:40.955" v="7709" actId="478"/>
          <ac:spMkLst>
            <pc:docMk/>
            <pc:sldMk cId="1685026911" sldId="2146847953"/>
            <ac:spMk id="10" creationId="{29C94240-EE0B-EEE4-2120-E34F4808F281}"/>
          </ac:spMkLst>
        </pc:spChg>
        <pc:spChg chg="add mod">
          <ac:chgData name="中野 勝仁_21150" userId="b6a02f5d-4509-4b11-a081-bb6b553f649e" providerId="ADAL" clId="{27D59DCD-7F9F-4683-A05F-0464C39AD982}" dt="2024-03-18T05:46:25.600" v="7693"/>
          <ac:spMkLst>
            <pc:docMk/>
            <pc:sldMk cId="1685026911" sldId="2146847953"/>
            <ac:spMk id="12" creationId="{A0B7797D-4EA8-B226-ED42-5EC52A443AAD}"/>
          </ac:spMkLst>
        </pc:spChg>
        <pc:spChg chg="add mod">
          <ac:chgData name="中野 勝仁_21150" userId="b6a02f5d-4509-4b11-a081-bb6b553f649e" providerId="ADAL" clId="{27D59DCD-7F9F-4683-A05F-0464C39AD982}" dt="2024-03-18T05:46:25.600" v="7693"/>
          <ac:spMkLst>
            <pc:docMk/>
            <pc:sldMk cId="1685026911" sldId="2146847953"/>
            <ac:spMk id="13" creationId="{B0797008-43A4-9E8D-391D-68238D923E71}"/>
          </ac:spMkLst>
        </pc:spChg>
        <pc:spChg chg="add mod">
          <ac:chgData name="中野 勝仁_21150" userId="b6a02f5d-4509-4b11-a081-bb6b553f649e" providerId="ADAL" clId="{27D59DCD-7F9F-4683-A05F-0464C39AD982}" dt="2024-03-18T07:23:14.279" v="8888" actId="2711"/>
          <ac:spMkLst>
            <pc:docMk/>
            <pc:sldMk cId="1685026911" sldId="2146847953"/>
            <ac:spMk id="14" creationId="{DECB0CED-EC35-A846-9315-D0A46CD15442}"/>
          </ac:spMkLst>
        </pc:spChg>
        <pc:spChg chg="add mod">
          <ac:chgData name="中野 勝仁_21150" userId="b6a02f5d-4509-4b11-a081-bb6b553f649e" providerId="ADAL" clId="{27D59DCD-7F9F-4683-A05F-0464C39AD982}" dt="2024-03-18T07:23:15.457" v="8889" actId="2711"/>
          <ac:spMkLst>
            <pc:docMk/>
            <pc:sldMk cId="1685026911" sldId="2146847953"/>
            <ac:spMk id="15" creationId="{7E1B65CE-6FB5-2105-0A92-5E13B2512BBF}"/>
          </ac:spMkLst>
        </pc:spChg>
        <pc:spChg chg="add del mod">
          <ac:chgData name="中野 勝仁_21150" userId="b6a02f5d-4509-4b11-a081-bb6b553f649e" providerId="ADAL" clId="{27D59DCD-7F9F-4683-A05F-0464C39AD982}" dt="2024-03-18T05:49:39.179" v="7708" actId="478"/>
          <ac:spMkLst>
            <pc:docMk/>
            <pc:sldMk cId="1685026911" sldId="2146847953"/>
            <ac:spMk id="16" creationId="{34E8C7A2-D995-F93C-42AC-628D5F3B95AB}"/>
          </ac:spMkLst>
        </pc:spChg>
        <pc:picChg chg="add del mod">
          <ac:chgData name="中野 勝仁_21150" userId="b6a02f5d-4509-4b11-a081-bb6b553f649e" providerId="ADAL" clId="{27D59DCD-7F9F-4683-A05F-0464C39AD982}" dt="2024-03-18T05:48:39.121" v="7707" actId="478"/>
          <ac:picMkLst>
            <pc:docMk/>
            <pc:sldMk cId="1685026911" sldId="2146847953"/>
            <ac:picMk id="11" creationId="{6149C46C-579A-07A9-CBCA-27625312B778}"/>
          </ac:picMkLst>
        </pc:picChg>
        <pc:picChg chg="add del mod modCrop">
          <ac:chgData name="中野 勝仁_21150" userId="b6a02f5d-4509-4b11-a081-bb6b553f649e" providerId="ADAL" clId="{27D59DCD-7F9F-4683-A05F-0464C39AD982}" dt="2024-03-18T05:48:18.946" v="7700" actId="22"/>
          <ac:picMkLst>
            <pc:docMk/>
            <pc:sldMk cId="1685026911" sldId="2146847953"/>
            <ac:picMk id="18" creationId="{613D928B-3AEF-E00B-ECBC-9CE34A5D678D}"/>
          </ac:picMkLst>
        </pc:picChg>
        <pc:picChg chg="add mod ord modCrop">
          <ac:chgData name="中野 勝仁_21150" userId="b6a02f5d-4509-4b11-a081-bb6b553f649e" providerId="ADAL" clId="{27D59DCD-7F9F-4683-A05F-0464C39AD982}" dt="2024-03-18T05:48:36.826" v="7706" actId="167"/>
          <ac:picMkLst>
            <pc:docMk/>
            <pc:sldMk cId="1685026911" sldId="2146847953"/>
            <ac:picMk id="20" creationId="{631FC4C4-D6D2-C4EC-6D3E-A3A2C4EBE703}"/>
          </ac:picMkLst>
        </pc:picChg>
      </pc:sldChg>
      <pc:sldChg chg="addSp delSp modSp add mod">
        <pc:chgData name="中野 勝仁_21150" userId="b6a02f5d-4509-4b11-a081-bb6b553f649e" providerId="ADAL" clId="{27D59DCD-7F9F-4683-A05F-0464C39AD982}" dt="2024-03-19T08:28:05.687" v="19542"/>
        <pc:sldMkLst>
          <pc:docMk/>
          <pc:sldMk cId="4182507009" sldId="2146847954"/>
        </pc:sldMkLst>
        <pc:spChg chg="add mod">
          <ac:chgData name="中野 勝仁_21150" userId="b6a02f5d-4509-4b11-a081-bb6b553f649e" providerId="ADAL" clId="{27D59DCD-7F9F-4683-A05F-0464C39AD982}" dt="2024-03-19T05:16:30.572" v="15361" actId="1076"/>
          <ac:spMkLst>
            <pc:docMk/>
            <pc:sldMk cId="4182507009" sldId="2146847954"/>
            <ac:spMk id="5" creationId="{A6EA34A0-11A9-5A55-4B11-D12DC8A7EC90}"/>
          </ac:spMkLst>
        </pc:spChg>
        <pc:spChg chg="mod">
          <ac:chgData name="中野 勝仁_21150" userId="b6a02f5d-4509-4b11-a081-bb6b553f649e" providerId="ADAL" clId="{27D59DCD-7F9F-4683-A05F-0464C39AD982}" dt="2024-03-19T08:28:05.687" v="19542"/>
          <ac:spMkLst>
            <pc:docMk/>
            <pc:sldMk cId="4182507009" sldId="2146847954"/>
            <ac:spMk id="6" creationId="{4763D912-846E-CD53-5422-50BC852B1DE7}"/>
          </ac:spMkLst>
        </pc:spChg>
        <pc:spChg chg="add mod">
          <ac:chgData name="中野 勝仁_21150" userId="b6a02f5d-4509-4b11-a081-bb6b553f649e" providerId="ADAL" clId="{27D59DCD-7F9F-4683-A05F-0464C39AD982}" dt="2024-03-19T05:17:31.348" v="15373" actId="1076"/>
          <ac:spMkLst>
            <pc:docMk/>
            <pc:sldMk cId="4182507009" sldId="2146847954"/>
            <ac:spMk id="7" creationId="{2C1B1DDA-E7F8-2D88-43A5-43F884E60121}"/>
          </ac:spMkLst>
        </pc:spChg>
        <pc:spChg chg="mod">
          <ac:chgData name="中野 勝仁_21150" userId="b6a02f5d-4509-4b11-a081-bb6b553f649e" providerId="ADAL" clId="{27D59DCD-7F9F-4683-A05F-0464C39AD982}" dt="2024-03-19T08:28:02.744" v="19536"/>
          <ac:spMkLst>
            <pc:docMk/>
            <pc:sldMk cId="4182507009" sldId="2146847954"/>
            <ac:spMk id="8" creationId="{B43D0241-8356-C244-48B6-15458993E3CD}"/>
          </ac:spMkLst>
        </pc:spChg>
        <pc:spChg chg="add mod ord">
          <ac:chgData name="中野 勝仁_21150" userId="b6a02f5d-4509-4b11-a081-bb6b553f649e" providerId="ADAL" clId="{27D59DCD-7F9F-4683-A05F-0464C39AD982}" dt="2024-03-19T05:16:30.572" v="15361" actId="1076"/>
          <ac:spMkLst>
            <pc:docMk/>
            <pc:sldMk cId="4182507009" sldId="2146847954"/>
            <ac:spMk id="9" creationId="{A8C052FD-FFB9-B762-43B5-7AF9F512ECC8}"/>
          </ac:spMkLst>
        </pc:spChg>
        <pc:spChg chg="add mod">
          <ac:chgData name="中野 勝仁_21150" userId="b6a02f5d-4509-4b11-a081-bb6b553f649e" providerId="ADAL" clId="{27D59DCD-7F9F-4683-A05F-0464C39AD982}" dt="2024-03-19T05:18:00.101" v="15380" actId="1076"/>
          <ac:spMkLst>
            <pc:docMk/>
            <pc:sldMk cId="4182507009" sldId="2146847954"/>
            <ac:spMk id="10" creationId="{8E71A785-763B-4568-8F8D-09B489FFADCF}"/>
          </ac:spMkLst>
        </pc:spChg>
        <pc:spChg chg="add mod">
          <ac:chgData name="中野 勝仁_21150" userId="b6a02f5d-4509-4b11-a081-bb6b553f649e" providerId="ADAL" clId="{27D59DCD-7F9F-4683-A05F-0464C39AD982}" dt="2024-03-19T05:17:45.126" v="15376" actId="1076"/>
          <ac:spMkLst>
            <pc:docMk/>
            <pc:sldMk cId="4182507009" sldId="2146847954"/>
            <ac:spMk id="11" creationId="{62C87F57-29A5-F797-3C92-5F92DBC5CD86}"/>
          </ac:spMkLst>
        </pc:spChg>
        <pc:spChg chg="add mod">
          <ac:chgData name="中野 勝仁_21150" userId="b6a02f5d-4509-4b11-a081-bb6b553f649e" providerId="ADAL" clId="{27D59DCD-7F9F-4683-A05F-0464C39AD982}" dt="2024-03-19T05:16:30.572" v="15361" actId="1076"/>
          <ac:spMkLst>
            <pc:docMk/>
            <pc:sldMk cId="4182507009" sldId="2146847954"/>
            <ac:spMk id="12" creationId="{64F5D905-945E-16AB-8CFE-D683C6353918}"/>
          </ac:spMkLst>
        </pc:spChg>
        <pc:picChg chg="add del mod modCrop">
          <ac:chgData name="中野 勝仁_21150" userId="b6a02f5d-4509-4b11-a081-bb6b553f649e" providerId="ADAL" clId="{27D59DCD-7F9F-4683-A05F-0464C39AD982}" dt="2024-03-19T04:30:29.381" v="13877" actId="21"/>
          <ac:picMkLst>
            <pc:docMk/>
            <pc:sldMk cId="4182507009" sldId="2146847954"/>
            <ac:picMk id="3" creationId="{EDF25E43-A78A-67E7-E0E4-77752A76C64F}"/>
          </ac:picMkLst>
        </pc:picChg>
        <pc:picChg chg="add mod modCrop">
          <ac:chgData name="中野 勝仁_21150" userId="b6a02f5d-4509-4b11-a081-bb6b553f649e" providerId="ADAL" clId="{27D59DCD-7F9F-4683-A05F-0464C39AD982}" dt="2024-03-19T05:16:21.806" v="15360" actId="1076"/>
          <ac:picMkLst>
            <pc:docMk/>
            <pc:sldMk cId="4182507009" sldId="2146847954"/>
            <ac:picMk id="4" creationId="{B0CCED3F-8764-D92F-839D-80FFDB93D087}"/>
          </ac:picMkLst>
        </pc:picChg>
      </pc:sldChg>
      <pc:sldChg chg="addSp delSp modSp add mod">
        <pc:chgData name="中野 勝仁_21150" userId="b6a02f5d-4509-4b11-a081-bb6b553f649e" providerId="ADAL" clId="{27D59DCD-7F9F-4683-A05F-0464C39AD982}" dt="2024-03-19T08:26:33.795" v="19495"/>
        <pc:sldMkLst>
          <pc:docMk/>
          <pc:sldMk cId="3985603860" sldId="2146847955"/>
        </pc:sldMkLst>
        <pc:spChg chg="del">
          <ac:chgData name="中野 勝仁_21150" userId="b6a02f5d-4509-4b11-a081-bb6b553f649e" providerId="ADAL" clId="{27D59DCD-7F9F-4683-A05F-0464C39AD982}" dt="2024-03-18T05:52:36.095" v="7760" actId="478"/>
          <ac:spMkLst>
            <pc:docMk/>
            <pc:sldMk cId="3985603860" sldId="2146847955"/>
            <ac:spMk id="2" creationId="{AD9843AB-D952-FBC3-46DB-A5412CD867D7}"/>
          </ac:spMkLst>
        </pc:spChg>
        <pc:spChg chg="del">
          <ac:chgData name="中野 勝仁_21150" userId="b6a02f5d-4509-4b11-a081-bb6b553f649e" providerId="ADAL" clId="{27D59DCD-7F9F-4683-A05F-0464C39AD982}" dt="2024-03-18T05:52:36.906" v="7761" actId="478"/>
          <ac:spMkLst>
            <pc:docMk/>
            <pc:sldMk cId="3985603860" sldId="2146847955"/>
            <ac:spMk id="3" creationId="{E7DB8D28-F77C-9DEF-181E-C814CE935E05}"/>
          </ac:spMkLst>
        </pc:spChg>
        <pc:spChg chg="mod">
          <ac:chgData name="中野 勝仁_21150" userId="b6a02f5d-4509-4b11-a081-bb6b553f649e" providerId="ADAL" clId="{27D59DCD-7F9F-4683-A05F-0464C39AD982}" dt="2024-03-18T05:59:58.068" v="8434" actId="1076"/>
          <ac:spMkLst>
            <pc:docMk/>
            <pc:sldMk cId="3985603860" sldId="2146847955"/>
            <ac:spMk id="4" creationId="{C6F1DEC7-75B4-DEE3-6B99-D94FCC792041}"/>
          </ac:spMkLst>
        </pc:spChg>
        <pc:spChg chg="mod">
          <ac:chgData name="中野 勝仁_21150" userId="b6a02f5d-4509-4b11-a081-bb6b553f649e" providerId="ADAL" clId="{27D59DCD-7F9F-4683-A05F-0464C39AD982}" dt="2024-03-19T08:26:30.621" v="19490"/>
          <ac:spMkLst>
            <pc:docMk/>
            <pc:sldMk cId="3985603860" sldId="2146847955"/>
            <ac:spMk id="6" creationId="{4763D912-846E-CD53-5422-50BC852B1DE7}"/>
          </ac:spMkLst>
        </pc:spChg>
        <pc:spChg chg="mod ord">
          <ac:chgData name="中野 勝仁_21150" userId="b6a02f5d-4509-4b11-a081-bb6b553f649e" providerId="ADAL" clId="{27D59DCD-7F9F-4683-A05F-0464C39AD982}" dt="2024-03-18T07:23:08.547" v="8885" actId="2711"/>
          <ac:spMkLst>
            <pc:docMk/>
            <pc:sldMk cId="3985603860" sldId="2146847955"/>
            <ac:spMk id="7" creationId="{5240197F-C4DB-F801-7990-E97C6A963B1D}"/>
          </ac:spMkLst>
        </pc:spChg>
        <pc:spChg chg="mod">
          <ac:chgData name="中野 勝仁_21150" userId="b6a02f5d-4509-4b11-a081-bb6b553f649e" providerId="ADAL" clId="{27D59DCD-7F9F-4683-A05F-0464C39AD982}" dt="2024-03-19T08:26:33.795" v="19495"/>
          <ac:spMkLst>
            <pc:docMk/>
            <pc:sldMk cId="3985603860" sldId="2146847955"/>
            <ac:spMk id="8" creationId="{B43D0241-8356-C244-48B6-15458993E3CD}"/>
          </ac:spMkLst>
        </pc:spChg>
        <pc:spChg chg="mod">
          <ac:chgData name="中野 勝仁_21150" userId="b6a02f5d-4509-4b11-a081-bb6b553f649e" providerId="ADAL" clId="{27D59DCD-7F9F-4683-A05F-0464C39AD982}" dt="2024-03-18T05:59:58.068" v="8434" actId="1076"/>
          <ac:spMkLst>
            <pc:docMk/>
            <pc:sldMk cId="3985603860" sldId="2146847955"/>
            <ac:spMk id="10" creationId="{CDC60916-7CF9-BF71-70D2-5ACAE78A9DE0}"/>
          </ac:spMkLst>
        </pc:spChg>
        <pc:spChg chg="mod ord">
          <ac:chgData name="中野 勝仁_21150" userId="b6a02f5d-4509-4b11-a081-bb6b553f649e" providerId="ADAL" clId="{27D59DCD-7F9F-4683-A05F-0464C39AD982}" dt="2024-03-18T07:23:11.381" v="8887" actId="2711"/>
          <ac:spMkLst>
            <pc:docMk/>
            <pc:sldMk cId="3985603860" sldId="2146847955"/>
            <ac:spMk id="12" creationId="{6995F7DD-C8EE-B769-DDA4-ED7D15790220}"/>
          </ac:spMkLst>
        </pc:spChg>
        <pc:spChg chg="add del mod">
          <ac:chgData name="中野 勝仁_21150" userId="b6a02f5d-4509-4b11-a081-bb6b553f649e" providerId="ADAL" clId="{27D59DCD-7F9F-4683-A05F-0464C39AD982}" dt="2024-03-18T06:32:26.607" v="8773" actId="478"/>
          <ac:spMkLst>
            <pc:docMk/>
            <pc:sldMk cId="3985603860" sldId="2146847955"/>
            <ac:spMk id="17" creationId="{02B061D3-7A3D-1941-0CB9-604854D1E93F}"/>
          </ac:spMkLst>
        </pc:spChg>
        <pc:spChg chg="add del mod">
          <ac:chgData name="中野 勝仁_21150" userId="b6a02f5d-4509-4b11-a081-bb6b553f649e" providerId="ADAL" clId="{27D59DCD-7F9F-4683-A05F-0464C39AD982}" dt="2024-03-18T06:32:26.084" v="8772" actId="478"/>
          <ac:spMkLst>
            <pc:docMk/>
            <pc:sldMk cId="3985603860" sldId="2146847955"/>
            <ac:spMk id="18" creationId="{37ABEE5E-B0B3-74F1-31BC-668DCD61E8A5}"/>
          </ac:spMkLst>
        </pc:spChg>
        <pc:spChg chg="add mod">
          <ac:chgData name="中野 勝仁_21150" userId="b6a02f5d-4509-4b11-a081-bb6b553f649e" providerId="ADAL" clId="{27D59DCD-7F9F-4683-A05F-0464C39AD982}" dt="2024-03-18T08:26:33.468" v="9121" actId="1076"/>
          <ac:spMkLst>
            <pc:docMk/>
            <pc:sldMk cId="3985603860" sldId="2146847955"/>
            <ac:spMk id="19" creationId="{AEABD354-77BC-02DE-E2F2-833946EF4D8D}"/>
          </ac:spMkLst>
        </pc:spChg>
        <pc:spChg chg="add mod">
          <ac:chgData name="中野 勝仁_21150" userId="b6a02f5d-4509-4b11-a081-bb6b553f649e" providerId="ADAL" clId="{27D59DCD-7F9F-4683-A05F-0464C39AD982}" dt="2024-03-18T08:26:34.097" v="9123" actId="1076"/>
          <ac:spMkLst>
            <pc:docMk/>
            <pc:sldMk cId="3985603860" sldId="2146847955"/>
            <ac:spMk id="20" creationId="{EBB0A30C-AA10-4B1A-0F23-3FB3C09A3C6C}"/>
          </ac:spMkLst>
        </pc:spChg>
        <pc:spChg chg="add mod">
          <ac:chgData name="中野 勝仁_21150" userId="b6a02f5d-4509-4b11-a081-bb6b553f649e" providerId="ADAL" clId="{27D59DCD-7F9F-4683-A05F-0464C39AD982}" dt="2024-03-18T07:23:09.507" v="8886" actId="2711"/>
          <ac:spMkLst>
            <pc:docMk/>
            <pc:sldMk cId="3985603860" sldId="2146847955"/>
            <ac:spMk id="21" creationId="{E1C2E237-1D6B-FC45-EA78-91AAC98CEB9B}"/>
          </ac:spMkLst>
        </pc:spChg>
        <pc:picChg chg="add del mod ord modCrop">
          <ac:chgData name="中野 勝仁_21150" userId="b6a02f5d-4509-4b11-a081-bb6b553f649e" providerId="ADAL" clId="{27D59DCD-7F9F-4683-A05F-0464C39AD982}" dt="2024-03-18T08:23:18.097" v="9085" actId="478"/>
          <ac:picMkLst>
            <pc:docMk/>
            <pc:sldMk cId="3985603860" sldId="2146847955"/>
            <ac:picMk id="3" creationId="{D9BD2818-0EE4-8A15-60B2-46668F1A1BF3}"/>
          </ac:picMkLst>
        </pc:picChg>
        <pc:picChg chg="del">
          <ac:chgData name="中野 勝仁_21150" userId="b6a02f5d-4509-4b11-a081-bb6b553f649e" providerId="ADAL" clId="{27D59DCD-7F9F-4683-A05F-0464C39AD982}" dt="2024-03-18T05:52:32.571" v="7759" actId="478"/>
          <ac:picMkLst>
            <pc:docMk/>
            <pc:sldMk cId="3985603860" sldId="2146847955"/>
            <ac:picMk id="9" creationId="{6601BDF8-57EB-324A-3F07-9BC7F640DF20}"/>
          </ac:picMkLst>
        </pc:picChg>
        <pc:picChg chg="add del mod ord modCrop">
          <ac:chgData name="中野 勝仁_21150" userId="b6a02f5d-4509-4b11-a081-bb6b553f649e" providerId="ADAL" clId="{27D59DCD-7F9F-4683-A05F-0464C39AD982}" dt="2024-03-18T08:24:03.078" v="9095" actId="478"/>
          <ac:picMkLst>
            <pc:docMk/>
            <pc:sldMk cId="3985603860" sldId="2146847955"/>
            <ac:picMk id="9" creationId="{C22DC20D-07AD-1FD2-A91C-A4677AF87985}"/>
          </ac:picMkLst>
        </pc:picChg>
        <pc:picChg chg="add del mod ord modCrop">
          <ac:chgData name="中野 勝仁_21150" userId="b6a02f5d-4509-4b11-a081-bb6b553f649e" providerId="ADAL" clId="{27D59DCD-7F9F-4683-A05F-0464C39AD982}" dt="2024-03-18T08:26:36.200" v="9134" actId="478"/>
          <ac:picMkLst>
            <pc:docMk/>
            <pc:sldMk cId="3985603860" sldId="2146847955"/>
            <ac:picMk id="11" creationId="{6B794E51-AFCD-B7AA-2C35-30677365B70A}"/>
          </ac:picMkLst>
        </pc:picChg>
        <pc:picChg chg="add del mod">
          <ac:chgData name="中野 勝仁_21150" userId="b6a02f5d-4509-4b11-a081-bb6b553f649e" providerId="ADAL" clId="{27D59DCD-7F9F-4683-A05F-0464C39AD982}" dt="2024-03-18T05:53:52.299" v="7774" actId="22"/>
          <ac:picMkLst>
            <pc:docMk/>
            <pc:sldMk cId="3985603860" sldId="2146847955"/>
            <ac:picMk id="14" creationId="{49FADCD2-0BD1-23B4-A05E-9EDA3A46968D}"/>
          </ac:picMkLst>
        </pc:picChg>
        <pc:picChg chg="add del mod ord modCrop">
          <ac:chgData name="中野 勝仁_21150" userId="b6a02f5d-4509-4b11-a081-bb6b553f649e" providerId="ADAL" clId="{27D59DCD-7F9F-4683-A05F-0464C39AD982}" dt="2024-03-18T08:26:55.995" v="9140" actId="478"/>
          <ac:picMkLst>
            <pc:docMk/>
            <pc:sldMk cId="3985603860" sldId="2146847955"/>
            <ac:picMk id="14" creationId="{8AF3CBEA-3546-95D3-F0F2-E206C3ED6510}"/>
          </ac:picMkLst>
        </pc:picChg>
        <pc:picChg chg="add del mod">
          <ac:chgData name="中野 勝仁_21150" userId="b6a02f5d-4509-4b11-a081-bb6b553f649e" providerId="ADAL" clId="{27D59DCD-7F9F-4683-A05F-0464C39AD982}" dt="2024-03-18T08:26:34.340" v="9124" actId="478"/>
          <ac:picMkLst>
            <pc:docMk/>
            <pc:sldMk cId="3985603860" sldId="2146847955"/>
            <ac:picMk id="16" creationId="{81AC7BAA-2D9A-A44B-A0AE-3F10D2CD95C4}"/>
          </ac:picMkLst>
        </pc:picChg>
        <pc:picChg chg="add del mod">
          <ac:chgData name="中野 勝仁_21150" userId="b6a02f5d-4509-4b11-a081-bb6b553f649e" providerId="ADAL" clId="{27D59DCD-7F9F-4683-A05F-0464C39AD982}" dt="2024-03-18T08:26:36.027" v="9133" actId="22"/>
          <ac:picMkLst>
            <pc:docMk/>
            <pc:sldMk cId="3985603860" sldId="2146847955"/>
            <ac:picMk id="17" creationId="{1D1DA7F5-36AF-3E03-4E72-EF4519731DD6}"/>
          </ac:picMkLst>
        </pc:picChg>
      </pc:sldChg>
      <pc:sldChg chg="addSp delSp modSp add mod">
        <pc:chgData name="中野 勝仁_21150" userId="b6a02f5d-4509-4b11-a081-bb6b553f649e" providerId="ADAL" clId="{27D59DCD-7F9F-4683-A05F-0464C39AD982}" dt="2024-03-19T08:26:42.543" v="19508"/>
        <pc:sldMkLst>
          <pc:docMk/>
          <pc:sldMk cId="2940952776" sldId="2146847956"/>
        </pc:sldMkLst>
        <pc:spChg chg="del">
          <ac:chgData name="中野 勝仁_21150" userId="b6a02f5d-4509-4b11-a081-bb6b553f649e" providerId="ADAL" clId="{27D59DCD-7F9F-4683-A05F-0464C39AD982}" dt="2024-03-18T08:30:11.790" v="9212" actId="478"/>
          <ac:spMkLst>
            <pc:docMk/>
            <pc:sldMk cId="2940952776" sldId="2146847956"/>
            <ac:spMk id="4" creationId="{C6F1DEC7-75B4-DEE3-6B99-D94FCC792041}"/>
          </ac:spMkLst>
        </pc:spChg>
        <pc:spChg chg="add mod ord">
          <ac:chgData name="中野 勝仁_21150" userId="b6a02f5d-4509-4b11-a081-bb6b553f649e" providerId="ADAL" clId="{27D59DCD-7F9F-4683-A05F-0464C39AD982}" dt="2024-03-18T08:42:45.287" v="9819" actId="1076"/>
          <ac:spMkLst>
            <pc:docMk/>
            <pc:sldMk cId="2940952776" sldId="2146847956"/>
            <ac:spMk id="5" creationId="{7D31683E-6EDA-DAA2-8427-F1CC4D063A66}"/>
          </ac:spMkLst>
        </pc:spChg>
        <pc:spChg chg="mod">
          <ac:chgData name="中野 勝仁_21150" userId="b6a02f5d-4509-4b11-a081-bb6b553f649e" providerId="ADAL" clId="{27D59DCD-7F9F-4683-A05F-0464C39AD982}" dt="2024-03-19T08:26:38.028" v="19500"/>
          <ac:spMkLst>
            <pc:docMk/>
            <pc:sldMk cId="2940952776" sldId="2146847956"/>
            <ac:spMk id="6" creationId="{4763D912-846E-CD53-5422-50BC852B1DE7}"/>
          </ac:spMkLst>
        </pc:spChg>
        <pc:spChg chg="del">
          <ac:chgData name="中野 勝仁_21150" userId="b6a02f5d-4509-4b11-a081-bb6b553f649e" providerId="ADAL" clId="{27D59DCD-7F9F-4683-A05F-0464C39AD982}" dt="2024-03-18T08:30:07.996" v="9211" actId="478"/>
          <ac:spMkLst>
            <pc:docMk/>
            <pc:sldMk cId="2940952776" sldId="2146847956"/>
            <ac:spMk id="7" creationId="{5240197F-C4DB-F801-7990-E97C6A963B1D}"/>
          </ac:spMkLst>
        </pc:spChg>
        <pc:spChg chg="mod">
          <ac:chgData name="中野 勝仁_21150" userId="b6a02f5d-4509-4b11-a081-bb6b553f649e" providerId="ADAL" clId="{27D59DCD-7F9F-4683-A05F-0464C39AD982}" dt="2024-03-19T08:26:42.543" v="19508"/>
          <ac:spMkLst>
            <pc:docMk/>
            <pc:sldMk cId="2940952776" sldId="2146847956"/>
            <ac:spMk id="8" creationId="{B43D0241-8356-C244-48B6-15458993E3CD}"/>
          </ac:spMkLst>
        </pc:spChg>
        <pc:spChg chg="mod">
          <ac:chgData name="中野 勝仁_21150" userId="b6a02f5d-4509-4b11-a081-bb6b553f649e" providerId="ADAL" clId="{27D59DCD-7F9F-4683-A05F-0464C39AD982}" dt="2024-03-18T08:43:46.649" v="9858"/>
          <ac:spMkLst>
            <pc:docMk/>
            <pc:sldMk cId="2940952776" sldId="2146847956"/>
            <ac:spMk id="12" creationId="{6995F7DD-C8EE-B769-DDA4-ED7D15790220}"/>
          </ac:spMkLst>
        </pc:spChg>
        <pc:spChg chg="mod">
          <ac:chgData name="中野 勝仁_21150" userId="b6a02f5d-4509-4b11-a081-bb6b553f649e" providerId="ADAL" clId="{27D59DCD-7F9F-4683-A05F-0464C39AD982}" dt="2024-03-18T08:42:38.462" v="9817" actId="1035"/>
          <ac:spMkLst>
            <pc:docMk/>
            <pc:sldMk cId="2940952776" sldId="2146847956"/>
            <ac:spMk id="19" creationId="{AEABD354-77BC-02DE-E2F2-833946EF4D8D}"/>
          </ac:spMkLst>
        </pc:spChg>
        <pc:spChg chg="mod">
          <ac:chgData name="中野 勝仁_21150" userId="b6a02f5d-4509-4b11-a081-bb6b553f649e" providerId="ADAL" clId="{27D59DCD-7F9F-4683-A05F-0464C39AD982}" dt="2024-03-18T08:29:23.307" v="9177" actId="1036"/>
          <ac:spMkLst>
            <pc:docMk/>
            <pc:sldMk cId="2940952776" sldId="2146847956"/>
            <ac:spMk id="20" creationId="{EBB0A30C-AA10-4B1A-0F23-3FB3C09A3C6C}"/>
          </ac:spMkLst>
        </pc:spChg>
        <pc:spChg chg="mod ord">
          <ac:chgData name="中野 勝仁_21150" userId="b6a02f5d-4509-4b11-a081-bb6b553f649e" providerId="ADAL" clId="{27D59DCD-7F9F-4683-A05F-0464C39AD982}" dt="2024-03-18T08:43:20.851" v="9831"/>
          <ac:spMkLst>
            <pc:docMk/>
            <pc:sldMk cId="2940952776" sldId="2146847956"/>
            <ac:spMk id="21" creationId="{E1C2E237-1D6B-FC45-EA78-91AAC98CEB9B}"/>
          </ac:spMkLst>
        </pc:spChg>
        <pc:picChg chg="add del mod">
          <ac:chgData name="中野 勝仁_21150" userId="b6a02f5d-4509-4b11-a081-bb6b553f649e" providerId="ADAL" clId="{27D59DCD-7F9F-4683-A05F-0464C39AD982}" dt="2024-03-19T04:30:38.006" v="13881" actId="21"/>
          <ac:picMkLst>
            <pc:docMk/>
            <pc:sldMk cId="2940952776" sldId="2146847956"/>
            <ac:picMk id="2" creationId="{C82D030D-7E0A-7FDF-71FC-A347AAB24A83}"/>
          </ac:picMkLst>
        </pc:picChg>
        <pc:picChg chg="add del mod">
          <ac:chgData name="中野 勝仁_21150" userId="b6a02f5d-4509-4b11-a081-bb6b553f649e" providerId="ADAL" clId="{27D59DCD-7F9F-4683-A05F-0464C39AD982}" dt="2024-03-18T08:35:32.677" v="9631" actId="478"/>
          <ac:picMkLst>
            <pc:docMk/>
            <pc:sldMk cId="2940952776" sldId="2146847956"/>
            <ac:picMk id="3" creationId="{D482CE42-2FBE-823B-6C25-90F9C813665D}"/>
          </ac:picMkLst>
        </pc:picChg>
        <pc:picChg chg="del">
          <ac:chgData name="中野 勝仁_21150" userId="b6a02f5d-4509-4b11-a081-bb6b553f649e" providerId="ADAL" clId="{27D59DCD-7F9F-4683-A05F-0464C39AD982}" dt="2024-03-18T08:27:26.238" v="9157" actId="478"/>
          <ac:picMkLst>
            <pc:docMk/>
            <pc:sldMk cId="2940952776" sldId="2146847956"/>
            <ac:picMk id="11" creationId="{6B794E51-AFCD-B7AA-2C35-30677365B70A}"/>
          </ac:picMkLst>
        </pc:picChg>
        <pc:picChg chg="add mod">
          <ac:chgData name="中野 勝仁_21150" userId="b6a02f5d-4509-4b11-a081-bb6b553f649e" providerId="ADAL" clId="{27D59DCD-7F9F-4683-A05F-0464C39AD982}" dt="2024-03-18T08:42:45.287" v="9819" actId="1076"/>
          <ac:picMkLst>
            <pc:docMk/>
            <pc:sldMk cId="2940952776" sldId="2146847956"/>
            <ac:picMk id="13" creationId="{408B4199-B97C-4BAD-4DC9-5C26F31D184D}"/>
          </ac:picMkLst>
        </pc:picChg>
        <pc:picChg chg="mod ord modCrop">
          <ac:chgData name="中野 勝仁_21150" userId="b6a02f5d-4509-4b11-a081-bb6b553f649e" providerId="ADAL" clId="{27D59DCD-7F9F-4683-A05F-0464C39AD982}" dt="2024-03-18T08:27:24.496" v="9156" actId="167"/>
          <ac:picMkLst>
            <pc:docMk/>
            <pc:sldMk cId="2940952776" sldId="2146847956"/>
            <ac:picMk id="14" creationId="{8AF3CBEA-3546-95D3-F0F2-E206C3ED6510}"/>
          </ac:picMkLst>
        </pc:picChg>
        <pc:picChg chg="del">
          <ac:chgData name="中野 勝仁_21150" userId="b6a02f5d-4509-4b11-a081-bb6b553f649e" providerId="ADAL" clId="{27D59DCD-7F9F-4683-A05F-0464C39AD982}" dt="2024-03-18T08:28:49.138" v="9165" actId="478"/>
          <ac:picMkLst>
            <pc:docMk/>
            <pc:sldMk cId="2940952776" sldId="2146847956"/>
            <ac:picMk id="16" creationId="{81AC7BAA-2D9A-A44B-A0AE-3F10D2CD95C4}"/>
          </ac:picMkLst>
        </pc:picChg>
      </pc:sldChg>
      <pc:sldChg chg="addSp delSp modSp add mod">
        <pc:chgData name="中野 勝仁_21150" userId="b6a02f5d-4509-4b11-a081-bb6b553f649e" providerId="ADAL" clId="{27D59DCD-7F9F-4683-A05F-0464C39AD982}" dt="2024-03-19T08:28:41.932" v="19557"/>
        <pc:sldMkLst>
          <pc:docMk/>
          <pc:sldMk cId="3982544464" sldId="2146847957"/>
        </pc:sldMkLst>
        <pc:spChg chg="mod">
          <ac:chgData name="中野 勝仁_21150" userId="b6a02f5d-4509-4b11-a081-bb6b553f649e" providerId="ADAL" clId="{27D59DCD-7F9F-4683-A05F-0464C39AD982}" dt="2024-03-19T05:17:01.165" v="15368" actId="1036"/>
          <ac:spMkLst>
            <pc:docMk/>
            <pc:sldMk cId="3982544464" sldId="2146847957"/>
            <ac:spMk id="5" creationId="{A6EA34A0-11A9-5A55-4B11-D12DC8A7EC90}"/>
          </ac:spMkLst>
        </pc:spChg>
        <pc:spChg chg="mod">
          <ac:chgData name="中野 勝仁_21150" userId="b6a02f5d-4509-4b11-a081-bb6b553f649e" providerId="ADAL" clId="{27D59DCD-7F9F-4683-A05F-0464C39AD982}" dt="2024-03-19T08:28:41.932" v="19557"/>
          <ac:spMkLst>
            <pc:docMk/>
            <pc:sldMk cId="3982544464" sldId="2146847957"/>
            <ac:spMk id="6" creationId="{4763D912-846E-CD53-5422-50BC852B1DE7}"/>
          </ac:spMkLst>
        </pc:spChg>
        <pc:spChg chg="mod">
          <ac:chgData name="中野 勝仁_21150" userId="b6a02f5d-4509-4b11-a081-bb6b553f649e" providerId="ADAL" clId="{27D59DCD-7F9F-4683-A05F-0464C39AD982}" dt="2024-03-19T05:16:51.924" v="15363" actId="1076"/>
          <ac:spMkLst>
            <pc:docMk/>
            <pc:sldMk cId="3982544464" sldId="2146847957"/>
            <ac:spMk id="7" creationId="{2C1B1DDA-E7F8-2D88-43A5-43F884E60121}"/>
          </ac:spMkLst>
        </pc:spChg>
        <pc:spChg chg="mod">
          <ac:chgData name="中野 勝仁_21150" userId="b6a02f5d-4509-4b11-a081-bb6b553f649e" providerId="ADAL" clId="{27D59DCD-7F9F-4683-A05F-0464C39AD982}" dt="2024-03-19T08:28:35.958" v="19551"/>
          <ac:spMkLst>
            <pc:docMk/>
            <pc:sldMk cId="3982544464" sldId="2146847957"/>
            <ac:spMk id="8" creationId="{B43D0241-8356-C244-48B6-15458993E3CD}"/>
          </ac:spMkLst>
        </pc:spChg>
        <pc:spChg chg="del">
          <ac:chgData name="中野 勝仁_21150" userId="b6a02f5d-4509-4b11-a081-bb6b553f649e" providerId="ADAL" clId="{27D59DCD-7F9F-4683-A05F-0464C39AD982}" dt="2024-03-19T04:59:03.027" v="14842" actId="478"/>
          <ac:spMkLst>
            <pc:docMk/>
            <pc:sldMk cId="3982544464" sldId="2146847957"/>
            <ac:spMk id="9" creationId="{A8C052FD-FFB9-B762-43B5-7AF9F512ECC8}"/>
          </ac:spMkLst>
        </pc:spChg>
        <pc:spChg chg="del mod">
          <ac:chgData name="中野 勝仁_21150" userId="b6a02f5d-4509-4b11-a081-bb6b553f649e" providerId="ADAL" clId="{27D59DCD-7F9F-4683-A05F-0464C39AD982}" dt="2024-03-19T05:04:50.718" v="15054" actId="478"/>
          <ac:spMkLst>
            <pc:docMk/>
            <pc:sldMk cId="3982544464" sldId="2146847957"/>
            <ac:spMk id="10" creationId="{8E71A785-763B-4568-8F8D-09B489FFADCF}"/>
          </ac:spMkLst>
        </pc:spChg>
        <pc:spChg chg="mod">
          <ac:chgData name="中野 勝仁_21150" userId="b6a02f5d-4509-4b11-a081-bb6b553f649e" providerId="ADAL" clId="{27D59DCD-7F9F-4683-A05F-0464C39AD982}" dt="2024-03-19T05:09:54.329" v="15346" actId="14100"/>
          <ac:spMkLst>
            <pc:docMk/>
            <pc:sldMk cId="3982544464" sldId="2146847957"/>
            <ac:spMk id="11" creationId="{62C87F57-29A5-F797-3C92-5F92DBC5CD86}"/>
          </ac:spMkLst>
        </pc:spChg>
        <pc:spChg chg="mod">
          <ac:chgData name="中野 勝仁_21150" userId="b6a02f5d-4509-4b11-a081-bb6b553f649e" providerId="ADAL" clId="{27D59DCD-7F9F-4683-A05F-0464C39AD982}" dt="2024-03-19T05:16:51.924" v="15363" actId="1076"/>
          <ac:spMkLst>
            <pc:docMk/>
            <pc:sldMk cId="3982544464" sldId="2146847957"/>
            <ac:spMk id="12" creationId="{64F5D905-945E-16AB-8CFE-D683C6353918}"/>
          </ac:spMkLst>
        </pc:spChg>
        <pc:spChg chg="add mod">
          <ac:chgData name="中野 勝仁_21150" userId="b6a02f5d-4509-4b11-a081-bb6b553f649e" providerId="ADAL" clId="{27D59DCD-7F9F-4683-A05F-0464C39AD982}" dt="2024-03-19T05:16:51.924" v="15363" actId="1076"/>
          <ac:spMkLst>
            <pc:docMk/>
            <pc:sldMk cId="3982544464" sldId="2146847957"/>
            <ac:spMk id="15" creationId="{43602827-FF9F-CCA2-EECD-5C7D7D5AA450}"/>
          </ac:spMkLst>
        </pc:spChg>
        <pc:spChg chg="add mod">
          <ac:chgData name="中野 勝仁_21150" userId="b6a02f5d-4509-4b11-a081-bb6b553f649e" providerId="ADAL" clId="{27D59DCD-7F9F-4683-A05F-0464C39AD982}" dt="2024-03-19T05:17:11.430" v="15369" actId="14100"/>
          <ac:spMkLst>
            <pc:docMk/>
            <pc:sldMk cId="3982544464" sldId="2146847957"/>
            <ac:spMk id="16" creationId="{C7D414BF-13C1-E3B9-BCD1-CC958295BAE2}"/>
          </ac:spMkLst>
        </pc:spChg>
        <pc:grpChg chg="add mod">
          <ac:chgData name="中野 勝仁_21150" userId="b6a02f5d-4509-4b11-a081-bb6b553f649e" providerId="ADAL" clId="{27D59DCD-7F9F-4683-A05F-0464C39AD982}" dt="2024-03-19T05:16:51.924" v="15363" actId="1076"/>
          <ac:grpSpMkLst>
            <pc:docMk/>
            <pc:sldMk cId="3982544464" sldId="2146847957"/>
            <ac:grpSpMk id="17" creationId="{751F9C4D-6EC1-226A-E8A3-F88195C1F2DF}"/>
          </ac:grpSpMkLst>
        </pc:grpChg>
        <pc:picChg chg="add del mod ord modCrop">
          <ac:chgData name="中野 勝仁_21150" userId="b6a02f5d-4509-4b11-a081-bb6b553f649e" providerId="ADAL" clId="{27D59DCD-7F9F-4683-A05F-0464C39AD982}" dt="2024-03-19T05:04:33.566" v="15048" actId="478"/>
          <ac:picMkLst>
            <pc:docMk/>
            <pc:sldMk cId="3982544464" sldId="2146847957"/>
            <ac:picMk id="3" creationId="{9B12732E-9A7B-A3C6-0EC1-15F94D3CC583}"/>
          </ac:picMkLst>
        </pc:picChg>
        <pc:picChg chg="add del">
          <ac:chgData name="中野 勝仁_21150" userId="b6a02f5d-4509-4b11-a081-bb6b553f649e" providerId="ADAL" clId="{27D59DCD-7F9F-4683-A05F-0464C39AD982}" dt="2024-03-19T04:58:57.871" v="14840" actId="478"/>
          <ac:picMkLst>
            <pc:docMk/>
            <pc:sldMk cId="3982544464" sldId="2146847957"/>
            <ac:picMk id="4" creationId="{B0CCED3F-8764-D92F-839D-80FFDB93D087}"/>
          </ac:picMkLst>
        </pc:picChg>
        <pc:picChg chg="add mod ord modCrop">
          <ac:chgData name="中野 勝仁_21150" userId="b6a02f5d-4509-4b11-a081-bb6b553f649e" providerId="ADAL" clId="{27D59DCD-7F9F-4683-A05F-0464C39AD982}" dt="2024-03-19T05:16:40.614" v="15362" actId="1076"/>
          <ac:picMkLst>
            <pc:docMk/>
            <pc:sldMk cId="3982544464" sldId="2146847957"/>
            <ac:picMk id="14" creationId="{C920C6AF-E6A4-A750-8C0C-374F65F94E54}"/>
          </ac:picMkLst>
        </pc:picChg>
      </pc:sldChg>
      <pc:sldChg chg="addSp delSp modSp add mod ord">
        <pc:chgData name="中野 勝仁_21150" userId="b6a02f5d-4509-4b11-a081-bb6b553f649e" providerId="ADAL" clId="{27D59DCD-7F9F-4683-A05F-0464C39AD982}" dt="2024-03-19T08:29:23.758" v="19572"/>
        <pc:sldMkLst>
          <pc:docMk/>
          <pc:sldMk cId="3903109363" sldId="2146847958"/>
        </pc:sldMkLst>
        <pc:spChg chg="mod">
          <ac:chgData name="中野 勝仁_21150" userId="b6a02f5d-4509-4b11-a081-bb6b553f649e" providerId="ADAL" clId="{27D59DCD-7F9F-4683-A05F-0464C39AD982}" dt="2024-03-19T05:57:39.056" v="15927" actId="1076"/>
          <ac:spMkLst>
            <pc:docMk/>
            <pc:sldMk cId="3903109363" sldId="2146847958"/>
            <ac:spMk id="2" creationId="{AD9843AB-D952-FBC3-46DB-A5412CD867D7}"/>
          </ac:spMkLst>
        </pc:spChg>
        <pc:spChg chg="mod">
          <ac:chgData name="中野 勝仁_21150" userId="b6a02f5d-4509-4b11-a081-bb6b553f649e" providerId="ADAL" clId="{27D59DCD-7F9F-4683-A05F-0464C39AD982}" dt="2024-03-19T05:57:39.056" v="15927" actId="1076"/>
          <ac:spMkLst>
            <pc:docMk/>
            <pc:sldMk cId="3903109363" sldId="2146847958"/>
            <ac:spMk id="3" creationId="{E7DB8D28-F77C-9DEF-181E-C814CE935E05}"/>
          </ac:spMkLst>
        </pc:spChg>
        <pc:spChg chg="mod">
          <ac:chgData name="中野 勝仁_21150" userId="b6a02f5d-4509-4b11-a081-bb6b553f649e" providerId="ADAL" clId="{27D59DCD-7F9F-4683-A05F-0464C39AD982}" dt="2024-03-19T05:57:39.056" v="15927" actId="1076"/>
          <ac:spMkLst>
            <pc:docMk/>
            <pc:sldMk cId="3903109363" sldId="2146847958"/>
            <ac:spMk id="4" creationId="{C6F1DEC7-75B4-DEE3-6B99-D94FCC792041}"/>
          </ac:spMkLst>
        </pc:spChg>
        <pc:spChg chg="mod">
          <ac:chgData name="中野 勝仁_21150" userId="b6a02f5d-4509-4b11-a081-bb6b553f649e" providerId="ADAL" clId="{27D59DCD-7F9F-4683-A05F-0464C39AD982}" dt="2024-03-19T08:29:15.142" v="19564"/>
          <ac:spMkLst>
            <pc:docMk/>
            <pc:sldMk cId="3903109363" sldId="2146847958"/>
            <ac:spMk id="6" creationId="{4763D912-846E-CD53-5422-50BC852B1DE7}"/>
          </ac:spMkLst>
        </pc:spChg>
        <pc:spChg chg="mod">
          <ac:chgData name="中野 勝仁_21150" userId="b6a02f5d-4509-4b11-a081-bb6b553f649e" providerId="ADAL" clId="{27D59DCD-7F9F-4683-A05F-0464C39AD982}" dt="2024-03-19T05:57:39.056" v="15927" actId="1076"/>
          <ac:spMkLst>
            <pc:docMk/>
            <pc:sldMk cId="3903109363" sldId="2146847958"/>
            <ac:spMk id="7" creationId="{5240197F-C4DB-F801-7990-E97C6A963B1D}"/>
          </ac:spMkLst>
        </pc:spChg>
        <pc:spChg chg="mod">
          <ac:chgData name="中野 勝仁_21150" userId="b6a02f5d-4509-4b11-a081-bb6b553f649e" providerId="ADAL" clId="{27D59DCD-7F9F-4683-A05F-0464C39AD982}" dt="2024-03-19T08:29:23.758" v="19572"/>
          <ac:spMkLst>
            <pc:docMk/>
            <pc:sldMk cId="3903109363" sldId="2146847958"/>
            <ac:spMk id="8" creationId="{B43D0241-8356-C244-48B6-15458993E3CD}"/>
          </ac:spMkLst>
        </pc:spChg>
        <pc:spChg chg="mod">
          <ac:chgData name="中野 勝仁_21150" userId="b6a02f5d-4509-4b11-a081-bb6b553f649e" providerId="ADAL" clId="{27D59DCD-7F9F-4683-A05F-0464C39AD982}" dt="2024-03-19T05:57:39.056" v="15927" actId="1076"/>
          <ac:spMkLst>
            <pc:docMk/>
            <pc:sldMk cId="3903109363" sldId="2146847958"/>
            <ac:spMk id="10" creationId="{CDC60916-7CF9-BF71-70D2-5ACAE78A9DE0}"/>
          </ac:spMkLst>
        </pc:spChg>
        <pc:spChg chg="mod">
          <ac:chgData name="中野 勝仁_21150" userId="b6a02f5d-4509-4b11-a081-bb6b553f649e" providerId="ADAL" clId="{27D59DCD-7F9F-4683-A05F-0464C39AD982}" dt="2024-03-19T05:57:39.056" v="15927" actId="1076"/>
          <ac:spMkLst>
            <pc:docMk/>
            <pc:sldMk cId="3903109363" sldId="2146847958"/>
            <ac:spMk id="12" creationId="{6995F7DD-C8EE-B769-DDA4-ED7D15790220}"/>
          </ac:spMkLst>
        </pc:spChg>
        <pc:spChg chg="add mod">
          <ac:chgData name="中野 勝仁_21150" userId="b6a02f5d-4509-4b11-a081-bb6b553f649e" providerId="ADAL" clId="{27D59DCD-7F9F-4683-A05F-0464C39AD982}" dt="2024-03-19T05:57:39.056" v="15927" actId="1076"/>
          <ac:spMkLst>
            <pc:docMk/>
            <pc:sldMk cId="3903109363" sldId="2146847958"/>
            <ac:spMk id="21" creationId="{9F846598-72DA-8266-2355-01BB672555B6}"/>
          </ac:spMkLst>
        </pc:spChg>
        <pc:spChg chg="add mod">
          <ac:chgData name="中野 勝仁_21150" userId="b6a02f5d-4509-4b11-a081-bb6b553f649e" providerId="ADAL" clId="{27D59DCD-7F9F-4683-A05F-0464C39AD982}" dt="2024-03-19T05:57:39.056" v="15927" actId="1076"/>
          <ac:spMkLst>
            <pc:docMk/>
            <pc:sldMk cId="3903109363" sldId="2146847958"/>
            <ac:spMk id="22" creationId="{AE9DEF75-A3EC-CF91-7FA4-E5A10226EBE2}"/>
          </ac:spMkLst>
        </pc:spChg>
        <pc:picChg chg="add del">
          <ac:chgData name="中野 勝仁_21150" userId="b6a02f5d-4509-4b11-a081-bb6b553f649e" providerId="ADAL" clId="{27D59DCD-7F9F-4683-A05F-0464C39AD982}" dt="2024-03-19T05:39:52.228" v="15405" actId="478"/>
          <ac:picMkLst>
            <pc:docMk/>
            <pc:sldMk cId="3903109363" sldId="2146847958"/>
            <ac:picMk id="9" creationId="{6601BDF8-57EB-324A-3F07-9BC7F640DF20}"/>
          </ac:picMkLst>
        </pc:picChg>
        <pc:picChg chg="add del">
          <ac:chgData name="中野 勝仁_21150" userId="b6a02f5d-4509-4b11-a081-bb6b553f649e" providerId="ADAL" clId="{27D59DCD-7F9F-4683-A05F-0464C39AD982}" dt="2024-03-19T05:38:30.885" v="15398" actId="22"/>
          <ac:picMkLst>
            <pc:docMk/>
            <pc:sldMk cId="3903109363" sldId="2146847958"/>
            <ac:picMk id="11" creationId="{99C163A8-D66C-089A-EC7E-323124228C88}"/>
          </ac:picMkLst>
        </pc:picChg>
        <pc:picChg chg="add mod ord modCrop">
          <ac:chgData name="中野 勝仁_21150" userId="b6a02f5d-4509-4b11-a081-bb6b553f649e" providerId="ADAL" clId="{27D59DCD-7F9F-4683-A05F-0464C39AD982}" dt="2024-03-19T05:57:39.056" v="15927" actId="1076"/>
          <ac:picMkLst>
            <pc:docMk/>
            <pc:sldMk cId="3903109363" sldId="2146847958"/>
            <ac:picMk id="14" creationId="{247B691E-EB61-F057-A78B-1C41D51C42CB}"/>
          </ac:picMkLst>
        </pc:picChg>
        <pc:picChg chg="add mod modCrop">
          <ac:chgData name="中野 勝仁_21150" userId="b6a02f5d-4509-4b11-a081-bb6b553f649e" providerId="ADAL" clId="{27D59DCD-7F9F-4683-A05F-0464C39AD982}" dt="2024-03-19T05:57:39.056" v="15927" actId="1076"/>
          <ac:picMkLst>
            <pc:docMk/>
            <pc:sldMk cId="3903109363" sldId="2146847958"/>
            <ac:picMk id="16" creationId="{BDBE9B31-58B1-15FC-B3CE-EBF35441968B}"/>
          </ac:picMkLst>
        </pc:picChg>
        <pc:picChg chg="add mod">
          <ac:chgData name="中野 勝仁_21150" userId="b6a02f5d-4509-4b11-a081-bb6b553f649e" providerId="ADAL" clId="{27D59DCD-7F9F-4683-A05F-0464C39AD982}" dt="2024-03-19T05:57:39.056" v="15927" actId="1076"/>
          <ac:picMkLst>
            <pc:docMk/>
            <pc:sldMk cId="3903109363" sldId="2146847958"/>
            <ac:picMk id="19" creationId="{C9F5F8AB-3345-8348-E18A-D1DF1B393910}"/>
          </ac:picMkLst>
        </pc:picChg>
        <pc:cxnChg chg="add mod">
          <ac:chgData name="中野 勝仁_21150" userId="b6a02f5d-4509-4b11-a081-bb6b553f649e" providerId="ADAL" clId="{27D59DCD-7F9F-4683-A05F-0464C39AD982}" dt="2024-03-19T05:57:39.056" v="15927" actId="1076"/>
          <ac:cxnSpMkLst>
            <pc:docMk/>
            <pc:sldMk cId="3903109363" sldId="2146847958"/>
            <ac:cxnSpMk id="17" creationId="{FCE39036-3AA5-86DB-16F3-2A3379BF23FF}"/>
          </ac:cxnSpMkLst>
        </pc:cxnChg>
      </pc:sldChg>
      <pc:sldChg chg="addSp delSp modSp add mod ord replId">
        <pc:chgData name="中野 勝仁_21150" userId="b6a02f5d-4509-4b11-a081-bb6b553f649e" providerId="ADAL" clId="{27D59DCD-7F9F-4683-A05F-0464C39AD982}" dt="2024-03-19T08:30:24.460" v="19609"/>
        <pc:sldMkLst>
          <pc:docMk/>
          <pc:sldMk cId="1811677331" sldId="2146847959"/>
        </pc:sldMkLst>
        <pc:spChg chg="del">
          <ac:chgData name="中野 勝仁_21150" userId="b6a02f5d-4509-4b11-a081-bb6b553f649e" providerId="ADAL" clId="{27D59DCD-7F9F-4683-A05F-0464C39AD982}" dt="2024-03-19T06:04:46.265" v="15955" actId="478"/>
          <ac:spMkLst>
            <pc:docMk/>
            <pc:sldMk cId="1811677331" sldId="2146847959"/>
            <ac:spMk id="4" creationId="{C6F1DEC7-75B4-DEE3-6B99-D94FCC792041}"/>
          </ac:spMkLst>
        </pc:spChg>
        <pc:spChg chg="mod">
          <ac:chgData name="中野 勝仁_21150" userId="b6a02f5d-4509-4b11-a081-bb6b553f649e" providerId="ADAL" clId="{27D59DCD-7F9F-4683-A05F-0464C39AD982}" dt="2024-03-19T08:29:35.346" v="19577"/>
          <ac:spMkLst>
            <pc:docMk/>
            <pc:sldMk cId="1811677331" sldId="2146847959"/>
            <ac:spMk id="6" creationId="{4763D912-846E-CD53-5422-50BC852B1DE7}"/>
          </ac:spMkLst>
        </pc:spChg>
        <pc:spChg chg="del mod">
          <ac:chgData name="中野 勝仁_21150" userId="b6a02f5d-4509-4b11-a081-bb6b553f649e" providerId="ADAL" clId="{27D59DCD-7F9F-4683-A05F-0464C39AD982}" dt="2024-03-19T06:04:51.358" v="15958" actId="478"/>
          <ac:spMkLst>
            <pc:docMk/>
            <pc:sldMk cId="1811677331" sldId="2146847959"/>
            <ac:spMk id="7" creationId="{5240197F-C4DB-F801-7990-E97C6A963B1D}"/>
          </ac:spMkLst>
        </pc:spChg>
        <pc:spChg chg="mod">
          <ac:chgData name="中野 勝仁_21150" userId="b6a02f5d-4509-4b11-a081-bb6b553f649e" providerId="ADAL" clId="{27D59DCD-7F9F-4683-A05F-0464C39AD982}" dt="2024-03-19T08:30:24.460" v="19609"/>
          <ac:spMkLst>
            <pc:docMk/>
            <pc:sldMk cId="1811677331" sldId="2146847959"/>
            <ac:spMk id="8" creationId="{B43D0241-8356-C244-48B6-15458993E3CD}"/>
          </ac:spMkLst>
        </pc:spChg>
        <pc:spChg chg="mod">
          <ac:chgData name="中野 勝仁_21150" userId="b6a02f5d-4509-4b11-a081-bb6b553f649e" providerId="ADAL" clId="{27D59DCD-7F9F-4683-A05F-0464C39AD982}" dt="2024-03-19T06:05:57.591" v="15988" actId="14100"/>
          <ac:spMkLst>
            <pc:docMk/>
            <pc:sldMk cId="1811677331" sldId="2146847959"/>
            <ac:spMk id="10" creationId="{CDC60916-7CF9-BF71-70D2-5ACAE78A9DE0}"/>
          </ac:spMkLst>
        </pc:spChg>
        <pc:spChg chg="mod">
          <ac:chgData name="中野 勝仁_21150" userId="b6a02f5d-4509-4b11-a081-bb6b553f649e" providerId="ADAL" clId="{27D59DCD-7F9F-4683-A05F-0464C39AD982}" dt="2024-03-19T07:32:45.425" v="17825" actId="1076"/>
          <ac:spMkLst>
            <pc:docMk/>
            <pc:sldMk cId="1811677331" sldId="2146847959"/>
            <ac:spMk id="12" creationId="{6995F7DD-C8EE-B769-DDA4-ED7D15790220}"/>
          </ac:spMkLst>
        </pc:spChg>
        <pc:spChg chg="del">
          <ac:chgData name="中野 勝仁_21150" userId="b6a02f5d-4509-4b11-a081-bb6b553f649e" providerId="ADAL" clId="{27D59DCD-7F9F-4683-A05F-0464C39AD982}" dt="2024-03-19T06:03:48.848" v="15946" actId="478"/>
          <ac:spMkLst>
            <pc:docMk/>
            <pc:sldMk cId="1811677331" sldId="2146847959"/>
            <ac:spMk id="19" creationId="{AEABD354-77BC-02DE-E2F2-833946EF4D8D}"/>
          </ac:spMkLst>
        </pc:spChg>
        <pc:spChg chg="del">
          <ac:chgData name="中野 勝仁_21150" userId="b6a02f5d-4509-4b11-a081-bb6b553f649e" providerId="ADAL" clId="{27D59DCD-7F9F-4683-A05F-0464C39AD982}" dt="2024-03-19T06:04:49.742" v="15957" actId="478"/>
          <ac:spMkLst>
            <pc:docMk/>
            <pc:sldMk cId="1811677331" sldId="2146847959"/>
            <ac:spMk id="20" creationId="{EBB0A30C-AA10-4B1A-0F23-3FB3C09A3C6C}"/>
          </ac:spMkLst>
        </pc:spChg>
        <pc:spChg chg="del">
          <ac:chgData name="中野 勝仁_21150" userId="b6a02f5d-4509-4b11-a081-bb6b553f649e" providerId="ADAL" clId="{27D59DCD-7F9F-4683-A05F-0464C39AD982}" dt="2024-03-19T06:04:48.813" v="15956" actId="478"/>
          <ac:spMkLst>
            <pc:docMk/>
            <pc:sldMk cId="1811677331" sldId="2146847959"/>
            <ac:spMk id="21" creationId="{E1C2E237-1D6B-FC45-EA78-91AAC98CEB9B}"/>
          </ac:spMkLst>
        </pc:spChg>
        <pc:picChg chg="add del mod ord modCrop">
          <ac:chgData name="中野 勝仁_21150" userId="b6a02f5d-4509-4b11-a081-bb6b553f649e" providerId="ADAL" clId="{27D59DCD-7F9F-4683-A05F-0464C39AD982}" dt="2024-03-19T07:32:32.650" v="17822" actId="478"/>
          <ac:picMkLst>
            <pc:docMk/>
            <pc:sldMk cId="1811677331" sldId="2146847959"/>
            <ac:picMk id="3" creationId="{51E1C74D-AC92-EC46-3122-40ED9FCD612B}"/>
          </ac:picMkLst>
        </pc:picChg>
        <pc:picChg chg="add mod ord modCrop">
          <ac:chgData name="中野 勝仁_21150" userId="b6a02f5d-4509-4b11-a081-bb6b553f649e" providerId="ADAL" clId="{27D59DCD-7F9F-4683-A05F-0464C39AD982}" dt="2024-03-19T07:32:30.708" v="17821" actId="167"/>
          <ac:picMkLst>
            <pc:docMk/>
            <pc:sldMk cId="1811677331" sldId="2146847959"/>
            <ac:picMk id="9" creationId="{ED9B575A-37C1-96D1-ADDB-7E5663D28DAE}"/>
          </ac:picMkLst>
        </pc:picChg>
        <pc:picChg chg="del">
          <ac:chgData name="中野 勝仁_21150" userId="b6a02f5d-4509-4b11-a081-bb6b553f649e" providerId="ADAL" clId="{27D59DCD-7F9F-4683-A05F-0464C39AD982}" dt="2024-03-19T06:04:12.204" v="15952" actId="478"/>
          <ac:picMkLst>
            <pc:docMk/>
            <pc:sldMk cId="1811677331" sldId="2146847959"/>
            <ac:picMk id="11" creationId="{6B794E51-AFCD-B7AA-2C35-30677365B70A}"/>
          </ac:picMkLst>
        </pc:picChg>
        <pc:picChg chg="del">
          <ac:chgData name="中野 勝仁_21150" userId="b6a02f5d-4509-4b11-a081-bb6b553f649e" providerId="ADAL" clId="{27D59DCD-7F9F-4683-A05F-0464C39AD982}" dt="2024-03-19T06:03:47.529" v="15945" actId="478"/>
          <ac:picMkLst>
            <pc:docMk/>
            <pc:sldMk cId="1811677331" sldId="2146847959"/>
            <ac:picMk id="16" creationId="{81AC7BAA-2D9A-A44B-A0AE-3F10D2CD95C4}"/>
          </ac:picMkLst>
        </pc:picChg>
      </pc:sldChg>
      <pc:sldChg chg="add del ord replId">
        <pc:chgData name="中野 勝仁_21150" userId="b6a02f5d-4509-4b11-a081-bb6b553f649e" providerId="ADAL" clId="{27D59DCD-7F9F-4683-A05F-0464C39AD982}" dt="2024-03-19T06:26:10.561" v="16860" actId="2696"/>
        <pc:sldMkLst>
          <pc:docMk/>
          <pc:sldMk cId="2752841956" sldId="2146847960"/>
        </pc:sldMkLst>
      </pc:sldChg>
      <pc:sldChg chg="addSp delSp modSp add mod ord replId">
        <pc:chgData name="中野 勝仁_21150" userId="b6a02f5d-4509-4b11-a081-bb6b553f649e" providerId="ADAL" clId="{27D59DCD-7F9F-4683-A05F-0464C39AD982}" dt="2024-03-19T08:31:04.801" v="19611"/>
        <pc:sldMkLst>
          <pc:docMk/>
          <pc:sldMk cId="141722307" sldId="2146847961"/>
        </pc:sldMkLst>
        <pc:spChg chg="mod">
          <ac:chgData name="中野 勝仁_21150" userId="b6a02f5d-4509-4b11-a081-bb6b553f649e" providerId="ADAL" clId="{27D59DCD-7F9F-4683-A05F-0464C39AD982}" dt="2024-03-19T06:30:19.392" v="17077" actId="1076"/>
          <ac:spMkLst>
            <pc:docMk/>
            <pc:sldMk cId="141722307" sldId="2146847961"/>
            <ac:spMk id="2" creationId="{C3FACF2E-3E37-963F-FA42-323689A4B643}"/>
          </ac:spMkLst>
        </pc:spChg>
        <pc:spChg chg="mod">
          <ac:chgData name="中野 勝仁_21150" userId="b6a02f5d-4509-4b11-a081-bb6b553f649e" providerId="ADAL" clId="{27D59DCD-7F9F-4683-A05F-0464C39AD982}" dt="2024-03-19T06:30:19.392" v="17077" actId="1076"/>
          <ac:spMkLst>
            <pc:docMk/>
            <pc:sldMk cId="141722307" sldId="2146847961"/>
            <ac:spMk id="5" creationId="{E08890CA-32B8-61D6-0E04-87EE38BB70C9}"/>
          </ac:spMkLst>
        </pc:spChg>
        <pc:spChg chg="mod">
          <ac:chgData name="中野 勝仁_21150" userId="b6a02f5d-4509-4b11-a081-bb6b553f649e" providerId="ADAL" clId="{27D59DCD-7F9F-4683-A05F-0464C39AD982}" dt="2024-03-19T08:29:52.767" v="19599"/>
          <ac:spMkLst>
            <pc:docMk/>
            <pc:sldMk cId="141722307" sldId="2146847961"/>
            <ac:spMk id="6" creationId="{4763D912-846E-CD53-5422-50BC852B1DE7}"/>
          </ac:spMkLst>
        </pc:spChg>
        <pc:spChg chg="mod">
          <ac:chgData name="中野 勝仁_21150" userId="b6a02f5d-4509-4b11-a081-bb6b553f649e" providerId="ADAL" clId="{27D59DCD-7F9F-4683-A05F-0464C39AD982}" dt="2024-03-19T08:31:04.801" v="19611"/>
          <ac:spMkLst>
            <pc:docMk/>
            <pc:sldMk cId="141722307" sldId="2146847961"/>
            <ac:spMk id="8" creationId="{B43D0241-8356-C244-48B6-15458993E3CD}"/>
          </ac:spMkLst>
        </pc:spChg>
        <pc:spChg chg="mod">
          <ac:chgData name="中野 勝仁_21150" userId="b6a02f5d-4509-4b11-a081-bb6b553f649e" providerId="ADAL" clId="{27D59DCD-7F9F-4683-A05F-0464C39AD982}" dt="2024-03-19T06:30:19.392" v="17077" actId="1076"/>
          <ac:spMkLst>
            <pc:docMk/>
            <pc:sldMk cId="141722307" sldId="2146847961"/>
            <ac:spMk id="9" creationId="{436CECA6-ABF1-F535-5588-19F36B28AC32}"/>
          </ac:spMkLst>
        </pc:spChg>
        <pc:spChg chg="mod">
          <ac:chgData name="中野 勝仁_21150" userId="b6a02f5d-4509-4b11-a081-bb6b553f649e" providerId="ADAL" clId="{27D59DCD-7F9F-4683-A05F-0464C39AD982}" dt="2024-03-19T06:30:33.520" v="17079" actId="14100"/>
          <ac:spMkLst>
            <pc:docMk/>
            <pc:sldMk cId="141722307" sldId="2146847961"/>
            <ac:spMk id="18" creationId="{F81FB8B3-126A-64E3-F1E1-9F4000D83950}"/>
          </ac:spMkLst>
        </pc:spChg>
        <pc:spChg chg="mod">
          <ac:chgData name="中野 勝仁_21150" userId="b6a02f5d-4509-4b11-a081-bb6b553f649e" providerId="ADAL" clId="{27D59DCD-7F9F-4683-A05F-0464C39AD982}" dt="2024-03-19T06:31:41.675" v="17087" actId="1076"/>
          <ac:spMkLst>
            <pc:docMk/>
            <pc:sldMk cId="141722307" sldId="2146847961"/>
            <ac:spMk id="21" creationId="{18BD0907-A8AB-213A-7E25-0C5186CDE9F3}"/>
          </ac:spMkLst>
        </pc:spChg>
        <pc:spChg chg="mod">
          <ac:chgData name="中野 勝仁_21150" userId="b6a02f5d-4509-4b11-a081-bb6b553f649e" providerId="ADAL" clId="{27D59DCD-7F9F-4683-A05F-0464C39AD982}" dt="2024-03-19T06:30:19.392" v="17077" actId="1076"/>
          <ac:spMkLst>
            <pc:docMk/>
            <pc:sldMk cId="141722307" sldId="2146847961"/>
            <ac:spMk id="24" creationId="{D546B1AC-3F31-3371-0860-6B97B45C62B2}"/>
          </ac:spMkLst>
        </pc:spChg>
        <pc:spChg chg="mod">
          <ac:chgData name="中野 勝仁_21150" userId="b6a02f5d-4509-4b11-a081-bb6b553f649e" providerId="ADAL" clId="{27D59DCD-7F9F-4683-A05F-0464C39AD982}" dt="2024-03-19T06:30:19.392" v="17077" actId="1076"/>
          <ac:spMkLst>
            <pc:docMk/>
            <pc:sldMk cId="141722307" sldId="2146847961"/>
            <ac:spMk id="25" creationId="{9C3167D9-0974-0647-5399-6FE612C89234}"/>
          </ac:spMkLst>
        </pc:spChg>
        <pc:spChg chg="mod">
          <ac:chgData name="中野 勝仁_21150" userId="b6a02f5d-4509-4b11-a081-bb6b553f649e" providerId="ADAL" clId="{27D59DCD-7F9F-4683-A05F-0464C39AD982}" dt="2024-03-19T06:30:28.797" v="17078" actId="14100"/>
          <ac:spMkLst>
            <pc:docMk/>
            <pc:sldMk cId="141722307" sldId="2146847961"/>
            <ac:spMk id="26" creationId="{8401701E-4D00-4470-D5D6-35C5A3EF2B63}"/>
          </ac:spMkLst>
        </pc:spChg>
        <pc:spChg chg="mod ord">
          <ac:chgData name="中野 勝仁_21150" userId="b6a02f5d-4509-4b11-a081-bb6b553f649e" providerId="ADAL" clId="{27D59DCD-7F9F-4683-A05F-0464C39AD982}" dt="2024-03-19T06:32:23.923" v="17113" actId="14100"/>
          <ac:spMkLst>
            <pc:docMk/>
            <pc:sldMk cId="141722307" sldId="2146847961"/>
            <ac:spMk id="27" creationId="{46342A7C-AB9E-9FED-367D-559588AC8E85}"/>
          </ac:spMkLst>
        </pc:spChg>
        <pc:spChg chg="ord">
          <ac:chgData name="中野 勝仁_21150" userId="b6a02f5d-4509-4b11-a081-bb6b553f649e" providerId="ADAL" clId="{27D59DCD-7F9F-4683-A05F-0464C39AD982}" dt="2024-03-19T06:30:04.747" v="17076" actId="166"/>
          <ac:spMkLst>
            <pc:docMk/>
            <pc:sldMk cId="141722307" sldId="2146847961"/>
            <ac:spMk id="28" creationId="{6AC708E8-E4C9-A5CA-5A6E-D75653C11C69}"/>
          </ac:spMkLst>
        </pc:spChg>
        <pc:picChg chg="add mod">
          <ac:chgData name="中野 勝仁_21150" userId="b6a02f5d-4509-4b11-a081-bb6b553f649e" providerId="ADAL" clId="{27D59DCD-7F9F-4683-A05F-0464C39AD982}" dt="2024-03-19T06:29:52.461" v="17075" actId="1035"/>
          <ac:picMkLst>
            <pc:docMk/>
            <pc:sldMk cId="141722307" sldId="2146847961"/>
            <ac:picMk id="4" creationId="{B7F4370C-BCE8-17FD-06AF-A2FA6C980041}"/>
          </ac:picMkLst>
        </pc:picChg>
        <pc:picChg chg="add mod ord modCrop">
          <ac:chgData name="中野 勝仁_21150" userId="b6a02f5d-4509-4b11-a081-bb6b553f649e" providerId="ADAL" clId="{27D59DCD-7F9F-4683-A05F-0464C39AD982}" dt="2024-03-19T06:29:24.017" v="17068" actId="167"/>
          <ac:picMkLst>
            <pc:docMk/>
            <pc:sldMk cId="141722307" sldId="2146847961"/>
            <ac:picMk id="10" creationId="{C40E1C45-9745-3129-AE52-1089C63AF94C}"/>
          </ac:picMkLst>
        </pc:picChg>
        <pc:picChg chg="add mod">
          <ac:chgData name="中野 勝仁_21150" userId="b6a02f5d-4509-4b11-a081-bb6b553f649e" providerId="ADAL" clId="{27D59DCD-7F9F-4683-A05F-0464C39AD982}" dt="2024-03-19T06:31:45.456" v="17088" actId="1076"/>
          <ac:picMkLst>
            <pc:docMk/>
            <pc:sldMk cId="141722307" sldId="2146847961"/>
            <ac:picMk id="12" creationId="{ED81C9BD-0414-31D1-BB4D-B1B1D90553DC}"/>
          </ac:picMkLst>
        </pc:picChg>
        <pc:picChg chg="del">
          <ac:chgData name="中野 勝仁_21150" userId="b6a02f5d-4509-4b11-a081-bb6b553f649e" providerId="ADAL" clId="{27D59DCD-7F9F-4683-A05F-0464C39AD982}" dt="2024-03-19T06:29:46.866" v="17073" actId="478"/>
          <ac:picMkLst>
            <pc:docMk/>
            <pc:sldMk cId="141722307" sldId="2146847961"/>
            <ac:picMk id="15" creationId="{22FD09B1-0FB9-1CC5-487B-04E1820D14D1}"/>
          </ac:picMkLst>
        </pc:picChg>
        <pc:picChg chg="del">
          <ac:chgData name="中野 勝仁_21150" userId="b6a02f5d-4509-4b11-a081-bb6b553f649e" providerId="ADAL" clId="{27D59DCD-7F9F-4683-A05F-0464C39AD982}" dt="2024-03-19T06:31:23.259" v="17084" actId="478"/>
          <ac:picMkLst>
            <pc:docMk/>
            <pc:sldMk cId="141722307" sldId="2146847961"/>
            <ac:picMk id="20" creationId="{79326676-AE73-3519-1B38-047BBF2EE1C1}"/>
          </ac:picMkLst>
        </pc:picChg>
        <pc:picChg chg="del">
          <ac:chgData name="中野 勝仁_21150" userId="b6a02f5d-4509-4b11-a081-bb6b553f649e" providerId="ADAL" clId="{27D59DCD-7F9F-4683-A05F-0464C39AD982}" dt="2024-03-19T06:29:27.377" v="17069" actId="478"/>
          <ac:picMkLst>
            <pc:docMk/>
            <pc:sldMk cId="141722307" sldId="2146847961"/>
            <ac:picMk id="23" creationId="{B837173A-FBD6-64E6-08AC-6B8AB06F5C99}"/>
          </ac:picMkLst>
        </pc:picChg>
      </pc:sldChg>
      <pc:sldChg chg="addSp delSp modSp add mod">
        <pc:chgData name="中野 勝仁_21150" userId="b6a02f5d-4509-4b11-a081-bb6b553f649e" providerId="ADAL" clId="{27D59DCD-7F9F-4683-A05F-0464C39AD982}" dt="2024-03-19T08:30:45.195" v="19610"/>
        <pc:sldMkLst>
          <pc:docMk/>
          <pc:sldMk cId="1630875460" sldId="2146847962"/>
        </pc:sldMkLst>
        <pc:spChg chg="mod">
          <ac:chgData name="中野 勝仁_21150" userId="b6a02f5d-4509-4b11-a081-bb6b553f649e" providerId="ADAL" clId="{27D59DCD-7F9F-4683-A05F-0464C39AD982}" dt="2024-03-19T06:23:55.736" v="16854" actId="1076"/>
          <ac:spMkLst>
            <pc:docMk/>
            <pc:sldMk cId="1630875460" sldId="2146847962"/>
            <ac:spMk id="2" creationId="{AD9843AB-D952-FBC3-46DB-A5412CD867D7}"/>
          </ac:spMkLst>
        </pc:spChg>
        <pc:spChg chg="mod">
          <ac:chgData name="中野 勝仁_21150" userId="b6a02f5d-4509-4b11-a081-bb6b553f649e" providerId="ADAL" clId="{27D59DCD-7F9F-4683-A05F-0464C39AD982}" dt="2024-03-19T06:20:47.469" v="16488" actId="164"/>
          <ac:spMkLst>
            <pc:docMk/>
            <pc:sldMk cId="1630875460" sldId="2146847962"/>
            <ac:spMk id="3" creationId="{E7DB8D28-F77C-9DEF-181E-C814CE935E05}"/>
          </ac:spMkLst>
        </pc:spChg>
        <pc:spChg chg="del">
          <ac:chgData name="中野 勝仁_21150" userId="b6a02f5d-4509-4b11-a081-bb6b553f649e" providerId="ADAL" clId="{27D59DCD-7F9F-4683-A05F-0464C39AD982}" dt="2024-03-19T06:19:02.702" v="16301" actId="478"/>
          <ac:spMkLst>
            <pc:docMk/>
            <pc:sldMk cId="1630875460" sldId="2146847962"/>
            <ac:spMk id="4" creationId="{C6F1DEC7-75B4-DEE3-6B99-D94FCC792041}"/>
          </ac:spMkLst>
        </pc:spChg>
        <pc:spChg chg="mod">
          <ac:chgData name="中野 勝仁_21150" userId="b6a02f5d-4509-4b11-a081-bb6b553f649e" providerId="ADAL" clId="{27D59DCD-7F9F-4683-A05F-0464C39AD982}" dt="2024-03-19T08:29:43.927" v="19587"/>
          <ac:spMkLst>
            <pc:docMk/>
            <pc:sldMk cId="1630875460" sldId="2146847962"/>
            <ac:spMk id="6" creationId="{4763D912-846E-CD53-5422-50BC852B1DE7}"/>
          </ac:spMkLst>
        </pc:spChg>
        <pc:spChg chg="del mod">
          <ac:chgData name="中野 勝仁_21150" userId="b6a02f5d-4509-4b11-a081-bb6b553f649e" providerId="ADAL" clId="{27D59DCD-7F9F-4683-A05F-0464C39AD982}" dt="2024-03-19T06:19:00.729" v="16300" actId="478"/>
          <ac:spMkLst>
            <pc:docMk/>
            <pc:sldMk cId="1630875460" sldId="2146847962"/>
            <ac:spMk id="7" creationId="{5240197F-C4DB-F801-7990-E97C6A963B1D}"/>
          </ac:spMkLst>
        </pc:spChg>
        <pc:spChg chg="mod">
          <ac:chgData name="中野 勝仁_21150" userId="b6a02f5d-4509-4b11-a081-bb6b553f649e" providerId="ADAL" clId="{27D59DCD-7F9F-4683-A05F-0464C39AD982}" dt="2024-03-19T08:30:45.195" v="19610"/>
          <ac:spMkLst>
            <pc:docMk/>
            <pc:sldMk cId="1630875460" sldId="2146847962"/>
            <ac:spMk id="8" creationId="{B43D0241-8356-C244-48B6-15458993E3CD}"/>
          </ac:spMkLst>
        </pc:spChg>
        <pc:spChg chg="mod">
          <ac:chgData name="中野 勝仁_21150" userId="b6a02f5d-4509-4b11-a081-bb6b553f649e" providerId="ADAL" clId="{27D59DCD-7F9F-4683-A05F-0464C39AD982}" dt="2024-03-19T06:23:55.736" v="16854" actId="1076"/>
          <ac:spMkLst>
            <pc:docMk/>
            <pc:sldMk cId="1630875460" sldId="2146847962"/>
            <ac:spMk id="10" creationId="{CDC60916-7CF9-BF71-70D2-5ACAE78A9DE0}"/>
          </ac:spMkLst>
        </pc:spChg>
        <pc:spChg chg="add mod">
          <ac:chgData name="中野 勝仁_21150" userId="b6a02f5d-4509-4b11-a081-bb6b553f649e" providerId="ADAL" clId="{27D59DCD-7F9F-4683-A05F-0464C39AD982}" dt="2024-03-19T06:23:55.736" v="16854" actId="1076"/>
          <ac:spMkLst>
            <pc:docMk/>
            <pc:sldMk cId="1630875460" sldId="2146847962"/>
            <ac:spMk id="11" creationId="{F23A86BA-7735-98AC-DEA3-7C44024342F5}"/>
          </ac:spMkLst>
        </pc:spChg>
        <pc:spChg chg="mod">
          <ac:chgData name="中野 勝仁_21150" userId="b6a02f5d-4509-4b11-a081-bb6b553f649e" providerId="ADAL" clId="{27D59DCD-7F9F-4683-A05F-0464C39AD982}" dt="2024-03-19T06:38:44.750" v="17233" actId="14100"/>
          <ac:spMkLst>
            <pc:docMk/>
            <pc:sldMk cId="1630875460" sldId="2146847962"/>
            <ac:spMk id="12" creationId="{6995F7DD-C8EE-B769-DDA4-ED7D15790220}"/>
          </ac:spMkLst>
        </pc:spChg>
        <pc:spChg chg="add mod">
          <ac:chgData name="中野 勝仁_21150" userId="b6a02f5d-4509-4b11-a081-bb6b553f649e" providerId="ADAL" clId="{27D59DCD-7F9F-4683-A05F-0464C39AD982}" dt="2024-03-19T06:20:47.469" v="16488" actId="164"/>
          <ac:spMkLst>
            <pc:docMk/>
            <pc:sldMk cId="1630875460" sldId="2146847962"/>
            <ac:spMk id="13" creationId="{75ADCC7D-C181-4824-8371-818668B7F6FB}"/>
          </ac:spMkLst>
        </pc:spChg>
        <pc:spChg chg="add mod">
          <ac:chgData name="中野 勝仁_21150" userId="b6a02f5d-4509-4b11-a081-bb6b553f649e" providerId="ADAL" clId="{27D59DCD-7F9F-4683-A05F-0464C39AD982}" dt="2024-03-19T06:27:51.195" v="17058" actId="1076"/>
          <ac:spMkLst>
            <pc:docMk/>
            <pc:sldMk cId="1630875460" sldId="2146847962"/>
            <ac:spMk id="18" creationId="{6D1E01B0-7873-E3D6-F780-75F9EDBDB372}"/>
          </ac:spMkLst>
        </pc:spChg>
        <pc:spChg chg="add mod">
          <ac:chgData name="中野 勝仁_21150" userId="b6a02f5d-4509-4b11-a081-bb6b553f649e" providerId="ADAL" clId="{27D59DCD-7F9F-4683-A05F-0464C39AD982}" dt="2024-03-19T06:26:43.186" v="16863" actId="1076"/>
          <ac:spMkLst>
            <pc:docMk/>
            <pc:sldMk cId="1630875460" sldId="2146847962"/>
            <ac:spMk id="20" creationId="{AAC2554D-EB6E-1984-C8FC-D38BD25B7D1D}"/>
          </ac:spMkLst>
        </pc:spChg>
        <pc:spChg chg="mod">
          <ac:chgData name="中野 勝仁_21150" userId="b6a02f5d-4509-4b11-a081-bb6b553f649e" providerId="ADAL" clId="{27D59DCD-7F9F-4683-A05F-0464C39AD982}" dt="2024-03-19T06:23:55.736" v="16854" actId="1076"/>
          <ac:spMkLst>
            <pc:docMk/>
            <pc:sldMk cId="1630875460" sldId="2146847962"/>
            <ac:spMk id="21" creationId="{9F846598-72DA-8266-2355-01BB672555B6}"/>
          </ac:spMkLst>
        </pc:spChg>
        <pc:spChg chg="mod">
          <ac:chgData name="中野 勝仁_21150" userId="b6a02f5d-4509-4b11-a081-bb6b553f649e" providerId="ADAL" clId="{27D59DCD-7F9F-4683-A05F-0464C39AD982}" dt="2024-03-19T06:26:29.275" v="16861" actId="1076"/>
          <ac:spMkLst>
            <pc:docMk/>
            <pc:sldMk cId="1630875460" sldId="2146847962"/>
            <ac:spMk id="22" creationId="{AE9DEF75-A3EC-CF91-7FA4-E5A10226EBE2}"/>
          </ac:spMkLst>
        </pc:spChg>
        <pc:grpChg chg="add mod">
          <ac:chgData name="中野 勝仁_21150" userId="b6a02f5d-4509-4b11-a081-bb6b553f649e" providerId="ADAL" clId="{27D59DCD-7F9F-4683-A05F-0464C39AD982}" dt="2024-03-19T06:23:55.736" v="16854" actId="1076"/>
          <ac:grpSpMkLst>
            <pc:docMk/>
            <pc:sldMk cId="1630875460" sldId="2146847962"/>
            <ac:grpSpMk id="15" creationId="{35D4C464-AD95-5719-B580-35702D5D0068}"/>
          </ac:grpSpMkLst>
        </pc:grpChg>
        <pc:picChg chg="add mod ord modCrop">
          <ac:chgData name="中野 勝仁_21150" userId="b6a02f5d-4509-4b11-a081-bb6b553f649e" providerId="ADAL" clId="{27D59DCD-7F9F-4683-A05F-0464C39AD982}" dt="2024-03-19T06:23:55.736" v="16854" actId="1076"/>
          <ac:picMkLst>
            <pc:docMk/>
            <pc:sldMk cId="1630875460" sldId="2146847962"/>
            <ac:picMk id="9" creationId="{B4E8AFCE-E524-A75A-1A6D-D73C1C814A27}"/>
          </ac:picMkLst>
        </pc:picChg>
        <pc:picChg chg="del">
          <ac:chgData name="中野 勝仁_21150" userId="b6a02f5d-4509-4b11-a081-bb6b553f649e" providerId="ADAL" clId="{27D59DCD-7F9F-4683-A05F-0464C39AD982}" dt="2024-03-19T06:12:41.407" v="15995" actId="478"/>
          <ac:picMkLst>
            <pc:docMk/>
            <pc:sldMk cId="1630875460" sldId="2146847962"/>
            <ac:picMk id="14" creationId="{247B691E-EB61-F057-A78B-1C41D51C42CB}"/>
          </ac:picMkLst>
        </pc:picChg>
        <pc:picChg chg="mod">
          <ac:chgData name="中野 勝仁_21150" userId="b6a02f5d-4509-4b11-a081-bb6b553f649e" providerId="ADAL" clId="{27D59DCD-7F9F-4683-A05F-0464C39AD982}" dt="2024-03-19T06:23:55.736" v="16854" actId="1076"/>
          <ac:picMkLst>
            <pc:docMk/>
            <pc:sldMk cId="1630875460" sldId="2146847962"/>
            <ac:picMk id="16" creationId="{BDBE9B31-58B1-15FC-B3CE-EBF35441968B}"/>
          </ac:picMkLst>
        </pc:picChg>
        <pc:picChg chg="del">
          <ac:chgData name="中野 勝仁_21150" userId="b6a02f5d-4509-4b11-a081-bb6b553f649e" providerId="ADAL" clId="{27D59DCD-7F9F-4683-A05F-0464C39AD982}" dt="2024-03-19T06:02:44.699" v="15942" actId="478"/>
          <ac:picMkLst>
            <pc:docMk/>
            <pc:sldMk cId="1630875460" sldId="2146847962"/>
            <ac:picMk id="19" creationId="{C9F5F8AB-3345-8348-E18A-D1DF1B393910}"/>
          </ac:picMkLst>
        </pc:picChg>
        <pc:cxnChg chg="del mod">
          <ac:chgData name="中野 勝仁_21150" userId="b6a02f5d-4509-4b11-a081-bb6b553f649e" providerId="ADAL" clId="{27D59DCD-7F9F-4683-A05F-0464C39AD982}" dt="2024-03-19T06:02:44.699" v="15942" actId="478"/>
          <ac:cxnSpMkLst>
            <pc:docMk/>
            <pc:sldMk cId="1630875460" sldId="2146847962"/>
            <ac:cxnSpMk id="17" creationId="{FCE39036-3AA5-86DB-16F3-2A3379BF23FF}"/>
          </ac:cxnSpMkLst>
        </pc:cxnChg>
      </pc:sldChg>
      <pc:sldChg chg="modSp add mod">
        <pc:chgData name="中野 勝仁_21150" userId="b6a02f5d-4509-4b11-a081-bb6b553f649e" providerId="ADAL" clId="{27D59DCD-7F9F-4683-A05F-0464C39AD982}" dt="2024-03-21T06:29:32.009" v="20224"/>
        <pc:sldMkLst>
          <pc:docMk/>
          <pc:sldMk cId="4115126279" sldId="2146847963"/>
        </pc:sldMkLst>
        <pc:spChg chg="mod">
          <ac:chgData name="中野 勝仁_21150" userId="b6a02f5d-4509-4b11-a081-bb6b553f649e" providerId="ADAL" clId="{27D59DCD-7F9F-4683-A05F-0464C39AD982}" dt="2024-03-21T06:29:32.009" v="20224"/>
          <ac:spMkLst>
            <pc:docMk/>
            <pc:sldMk cId="4115126279" sldId="2146847963"/>
            <ac:spMk id="3" creationId="{8E2E642E-0E37-4EFA-1AFC-A668EF0016CC}"/>
          </ac:spMkLst>
        </pc:spChg>
        <pc:graphicFrameChg chg="mod modGraphic">
          <ac:chgData name="中野 勝仁_21150" userId="b6a02f5d-4509-4b11-a081-bb6b553f649e" providerId="ADAL" clId="{27D59DCD-7F9F-4683-A05F-0464C39AD982}" dt="2024-03-19T08:33:36.231" v="19678"/>
          <ac:graphicFrameMkLst>
            <pc:docMk/>
            <pc:sldMk cId="4115126279" sldId="2146847963"/>
            <ac:graphicFrameMk id="10" creationId="{9A73FC9C-B293-01B3-E184-600FD61FAF68}"/>
          </ac:graphicFrameMkLst>
        </pc:graphicFrameChg>
      </pc:sldChg>
      <pc:sldChg chg="addSp delSp modSp add mod ord">
        <pc:chgData name="中野 勝仁_21150" userId="b6a02f5d-4509-4b11-a081-bb6b553f649e" providerId="ADAL" clId="{27D59DCD-7F9F-4683-A05F-0464C39AD982}" dt="2024-03-19T08:45:54.902" v="20176"/>
        <pc:sldMkLst>
          <pc:docMk/>
          <pc:sldMk cId="819308311" sldId="2146847964"/>
        </pc:sldMkLst>
        <pc:spChg chg="del">
          <ac:chgData name="中野 勝仁_21150" userId="b6a02f5d-4509-4b11-a081-bb6b553f649e" providerId="ADAL" clId="{27D59DCD-7F9F-4683-A05F-0464C39AD982}" dt="2024-03-19T07:33:03.915" v="17829" actId="478"/>
          <ac:spMkLst>
            <pc:docMk/>
            <pc:sldMk cId="819308311" sldId="2146847964"/>
            <ac:spMk id="5" creationId="{A6EA34A0-11A9-5A55-4B11-D12DC8A7EC90}"/>
          </ac:spMkLst>
        </pc:spChg>
        <pc:spChg chg="mod">
          <ac:chgData name="中野 勝仁_21150" userId="b6a02f5d-4509-4b11-a081-bb6b553f649e" providerId="ADAL" clId="{27D59DCD-7F9F-4683-A05F-0464C39AD982}" dt="2024-03-19T08:31:35.402" v="19625"/>
          <ac:spMkLst>
            <pc:docMk/>
            <pc:sldMk cId="819308311" sldId="2146847964"/>
            <ac:spMk id="6" creationId="{4763D912-846E-CD53-5422-50BC852B1DE7}"/>
          </ac:spMkLst>
        </pc:spChg>
        <pc:spChg chg="del">
          <ac:chgData name="中野 勝仁_21150" userId="b6a02f5d-4509-4b11-a081-bb6b553f649e" providerId="ADAL" clId="{27D59DCD-7F9F-4683-A05F-0464C39AD982}" dt="2024-03-19T07:33:01.188" v="17828" actId="478"/>
          <ac:spMkLst>
            <pc:docMk/>
            <pc:sldMk cId="819308311" sldId="2146847964"/>
            <ac:spMk id="7" creationId="{2C1B1DDA-E7F8-2D88-43A5-43F884E60121}"/>
          </ac:spMkLst>
        </pc:spChg>
        <pc:spChg chg="mod">
          <ac:chgData name="中野 勝仁_21150" userId="b6a02f5d-4509-4b11-a081-bb6b553f649e" providerId="ADAL" clId="{27D59DCD-7F9F-4683-A05F-0464C39AD982}" dt="2024-03-19T08:32:54.885" v="19670"/>
          <ac:spMkLst>
            <pc:docMk/>
            <pc:sldMk cId="819308311" sldId="2146847964"/>
            <ac:spMk id="8" creationId="{B43D0241-8356-C244-48B6-15458993E3CD}"/>
          </ac:spMkLst>
        </pc:spChg>
        <pc:spChg chg="del">
          <ac:chgData name="中野 勝仁_21150" userId="b6a02f5d-4509-4b11-a081-bb6b553f649e" providerId="ADAL" clId="{27D59DCD-7F9F-4683-A05F-0464C39AD982}" dt="2024-03-19T07:32:54.370" v="17826" actId="478"/>
          <ac:spMkLst>
            <pc:docMk/>
            <pc:sldMk cId="819308311" sldId="2146847964"/>
            <ac:spMk id="9" creationId="{A8C052FD-FFB9-B762-43B5-7AF9F512ECC8}"/>
          </ac:spMkLst>
        </pc:spChg>
        <pc:spChg chg="del">
          <ac:chgData name="中野 勝仁_21150" userId="b6a02f5d-4509-4b11-a081-bb6b553f649e" providerId="ADAL" clId="{27D59DCD-7F9F-4683-A05F-0464C39AD982}" dt="2024-03-19T07:32:57.773" v="17827" actId="478"/>
          <ac:spMkLst>
            <pc:docMk/>
            <pc:sldMk cId="819308311" sldId="2146847964"/>
            <ac:spMk id="10" creationId="{8E71A785-763B-4568-8F8D-09B489FFADCF}"/>
          </ac:spMkLst>
        </pc:spChg>
        <pc:spChg chg="mod">
          <ac:chgData name="中野 勝仁_21150" userId="b6a02f5d-4509-4b11-a081-bb6b553f649e" providerId="ADAL" clId="{27D59DCD-7F9F-4683-A05F-0464C39AD982}" dt="2024-03-19T07:35:43.810" v="17912" actId="14100"/>
          <ac:spMkLst>
            <pc:docMk/>
            <pc:sldMk cId="819308311" sldId="2146847964"/>
            <ac:spMk id="11" creationId="{62C87F57-29A5-F797-3C92-5F92DBC5CD86}"/>
          </ac:spMkLst>
        </pc:spChg>
        <pc:spChg chg="mod">
          <ac:chgData name="中野 勝仁_21150" userId="b6a02f5d-4509-4b11-a081-bb6b553f649e" providerId="ADAL" clId="{27D59DCD-7F9F-4683-A05F-0464C39AD982}" dt="2024-03-19T07:33:10.319" v="17831" actId="1076"/>
          <ac:spMkLst>
            <pc:docMk/>
            <pc:sldMk cId="819308311" sldId="2146847964"/>
            <ac:spMk id="12" creationId="{64F5D905-945E-16AB-8CFE-D683C6353918}"/>
          </ac:spMkLst>
        </pc:spChg>
        <pc:spChg chg="add mod">
          <ac:chgData name="中野 勝仁_21150" userId="b6a02f5d-4509-4b11-a081-bb6b553f649e" providerId="ADAL" clId="{27D59DCD-7F9F-4683-A05F-0464C39AD982}" dt="2024-03-19T07:35:01.276" v="17899" actId="1035"/>
          <ac:spMkLst>
            <pc:docMk/>
            <pc:sldMk cId="819308311" sldId="2146847964"/>
            <ac:spMk id="15" creationId="{95769766-238D-4FE5-9C1A-A00CDA6A8CCB}"/>
          </ac:spMkLst>
        </pc:spChg>
        <pc:spChg chg="add mod">
          <ac:chgData name="中野 勝仁_21150" userId="b6a02f5d-4509-4b11-a081-bb6b553f649e" providerId="ADAL" clId="{27D59DCD-7F9F-4683-A05F-0464C39AD982}" dt="2024-03-19T07:35:56.335" v="17926"/>
          <ac:spMkLst>
            <pc:docMk/>
            <pc:sldMk cId="819308311" sldId="2146847964"/>
            <ac:spMk id="16" creationId="{D36FD12D-C264-AAF6-A3C3-AC5792248B5D}"/>
          </ac:spMkLst>
        </pc:spChg>
        <pc:spChg chg="add mod">
          <ac:chgData name="中野 勝仁_21150" userId="b6a02f5d-4509-4b11-a081-bb6b553f649e" providerId="ADAL" clId="{27D59DCD-7F9F-4683-A05F-0464C39AD982}" dt="2024-03-19T08:45:54.902" v="20176"/>
          <ac:spMkLst>
            <pc:docMk/>
            <pc:sldMk cId="819308311" sldId="2146847964"/>
            <ac:spMk id="22" creationId="{408C36AD-27E6-DE73-0339-6887A38D6FD9}"/>
          </ac:spMkLst>
        </pc:spChg>
        <pc:spChg chg="add mod">
          <ac:chgData name="中野 勝仁_21150" userId="b6a02f5d-4509-4b11-a081-bb6b553f649e" providerId="ADAL" clId="{27D59DCD-7F9F-4683-A05F-0464C39AD982}" dt="2024-03-19T08:45:36.264" v="20159" actId="14100"/>
          <ac:spMkLst>
            <pc:docMk/>
            <pc:sldMk cId="819308311" sldId="2146847964"/>
            <ac:spMk id="23" creationId="{6CAD9E58-7BAF-34C8-2A06-7CC867D5FD7C}"/>
          </ac:spMkLst>
        </pc:spChg>
        <pc:grpChg chg="add mod">
          <ac:chgData name="中野 勝仁_21150" userId="b6a02f5d-4509-4b11-a081-bb6b553f649e" providerId="ADAL" clId="{27D59DCD-7F9F-4683-A05F-0464C39AD982}" dt="2024-03-19T07:35:50.025" v="17914" actId="1076"/>
          <ac:grpSpMkLst>
            <pc:docMk/>
            <pc:sldMk cId="819308311" sldId="2146847964"/>
            <ac:grpSpMk id="17" creationId="{C8D0641A-3A7A-7602-F878-BF0F9D154B78}"/>
          </ac:grpSpMkLst>
        </pc:grpChg>
        <pc:picChg chg="add del mod ord modCrop">
          <ac:chgData name="中野 勝仁_21150" userId="b6a02f5d-4509-4b11-a081-bb6b553f649e" providerId="ADAL" clId="{27D59DCD-7F9F-4683-A05F-0464C39AD982}" dt="2024-03-19T07:31:20.340" v="17816" actId="478"/>
          <ac:picMkLst>
            <pc:docMk/>
            <pc:sldMk cId="819308311" sldId="2146847964"/>
            <ac:picMk id="3" creationId="{B3CD9794-FF52-9016-2610-A682EBF3279F}"/>
          </ac:picMkLst>
        </pc:picChg>
        <pc:picChg chg="del">
          <ac:chgData name="中野 勝仁_21150" userId="b6a02f5d-4509-4b11-a081-bb6b553f649e" providerId="ADAL" clId="{27D59DCD-7F9F-4683-A05F-0464C39AD982}" dt="2024-03-19T07:27:17.860" v="17804" actId="478"/>
          <ac:picMkLst>
            <pc:docMk/>
            <pc:sldMk cId="819308311" sldId="2146847964"/>
            <ac:picMk id="4" creationId="{B0CCED3F-8764-D92F-839D-80FFDB93D087}"/>
          </ac:picMkLst>
        </pc:picChg>
        <pc:picChg chg="add del mod ord modCrop">
          <ac:chgData name="中野 勝仁_21150" userId="b6a02f5d-4509-4b11-a081-bb6b553f649e" providerId="ADAL" clId="{27D59DCD-7F9F-4683-A05F-0464C39AD982}" dt="2024-03-19T07:37:22.994" v="17934" actId="478"/>
          <ac:picMkLst>
            <pc:docMk/>
            <pc:sldMk cId="819308311" sldId="2146847964"/>
            <ac:picMk id="14" creationId="{6A46A85A-273E-3262-F157-C251D2BE5168}"/>
          </ac:picMkLst>
        </pc:picChg>
        <pc:picChg chg="add del mod ord modCrop">
          <ac:chgData name="中野 勝仁_21150" userId="b6a02f5d-4509-4b11-a081-bb6b553f649e" providerId="ADAL" clId="{27D59DCD-7F9F-4683-A05F-0464C39AD982}" dt="2024-03-19T07:38:37.699" v="17942" actId="478"/>
          <ac:picMkLst>
            <pc:docMk/>
            <pc:sldMk cId="819308311" sldId="2146847964"/>
            <ac:picMk id="19" creationId="{9D24A8B1-4148-290B-1F7F-151A44162F19}"/>
          </ac:picMkLst>
        </pc:picChg>
        <pc:picChg chg="add mod ord modCrop">
          <ac:chgData name="中野 勝仁_21150" userId="b6a02f5d-4509-4b11-a081-bb6b553f649e" providerId="ADAL" clId="{27D59DCD-7F9F-4683-A05F-0464C39AD982}" dt="2024-03-19T07:38:35.409" v="17941" actId="167"/>
          <ac:picMkLst>
            <pc:docMk/>
            <pc:sldMk cId="819308311" sldId="2146847964"/>
            <ac:picMk id="21" creationId="{DBEB93CE-92F7-4BF2-AF60-BA8089D76935}"/>
          </ac:picMkLst>
        </pc:picChg>
      </pc:sldChg>
      <pc:sldChg chg="addSp delSp modSp add mod">
        <pc:chgData name="中野 勝仁_21150" userId="b6a02f5d-4509-4b11-a081-bb6b553f649e" providerId="ADAL" clId="{27D59DCD-7F9F-4683-A05F-0464C39AD982}" dt="2024-03-19T08:45:12.551" v="20157"/>
        <pc:sldMkLst>
          <pc:docMk/>
          <pc:sldMk cId="1843571739" sldId="2146847965"/>
        </pc:sldMkLst>
        <pc:spChg chg="add mod ord">
          <ac:chgData name="中野 勝仁_21150" userId="b6a02f5d-4509-4b11-a081-bb6b553f649e" providerId="ADAL" clId="{27D59DCD-7F9F-4683-A05F-0464C39AD982}" dt="2024-03-19T08:38:05.689" v="19876" actId="1076"/>
          <ac:spMkLst>
            <pc:docMk/>
            <pc:sldMk cId="1843571739" sldId="2146847965"/>
            <ac:spMk id="4" creationId="{A2A68FBC-B0E0-9944-7970-98F162CC65EB}"/>
          </ac:spMkLst>
        </pc:spChg>
        <pc:spChg chg="add mod">
          <ac:chgData name="中野 勝仁_21150" userId="b6a02f5d-4509-4b11-a081-bb6b553f649e" providerId="ADAL" clId="{27D59DCD-7F9F-4683-A05F-0464C39AD982}" dt="2024-03-19T08:36:38.451" v="19721" actId="1038"/>
          <ac:spMkLst>
            <pc:docMk/>
            <pc:sldMk cId="1843571739" sldId="2146847965"/>
            <ac:spMk id="5" creationId="{E32DE5EC-7E03-34FF-64E2-27DDA6E3E806}"/>
          </ac:spMkLst>
        </pc:spChg>
        <pc:spChg chg="mod">
          <ac:chgData name="中野 勝仁_21150" userId="b6a02f5d-4509-4b11-a081-bb6b553f649e" providerId="ADAL" clId="{27D59DCD-7F9F-4683-A05F-0464C39AD982}" dt="2024-03-19T08:33:47.425" v="19683"/>
          <ac:spMkLst>
            <pc:docMk/>
            <pc:sldMk cId="1843571739" sldId="2146847965"/>
            <ac:spMk id="6" creationId="{4763D912-846E-CD53-5422-50BC852B1DE7}"/>
          </ac:spMkLst>
        </pc:spChg>
        <pc:spChg chg="add mod">
          <ac:chgData name="中野 勝仁_21150" userId="b6a02f5d-4509-4b11-a081-bb6b553f649e" providerId="ADAL" clId="{27D59DCD-7F9F-4683-A05F-0464C39AD982}" dt="2024-03-19T08:44:40.678" v="20156" actId="1076"/>
          <ac:spMkLst>
            <pc:docMk/>
            <pc:sldMk cId="1843571739" sldId="2146847965"/>
            <ac:spMk id="7" creationId="{4928C862-B9C3-E0C5-F8E8-A46842903122}"/>
          </ac:spMkLst>
        </pc:spChg>
        <pc:spChg chg="mod">
          <ac:chgData name="中野 勝仁_21150" userId="b6a02f5d-4509-4b11-a081-bb6b553f649e" providerId="ADAL" clId="{27D59DCD-7F9F-4683-A05F-0464C39AD982}" dt="2024-03-19T08:45:12.551" v="20157"/>
          <ac:spMkLst>
            <pc:docMk/>
            <pc:sldMk cId="1843571739" sldId="2146847965"/>
            <ac:spMk id="8" creationId="{B43D0241-8356-C244-48B6-15458993E3CD}"/>
          </ac:spMkLst>
        </pc:spChg>
        <pc:spChg chg="del">
          <ac:chgData name="中野 勝仁_21150" userId="b6a02f5d-4509-4b11-a081-bb6b553f649e" providerId="ADAL" clId="{27D59DCD-7F9F-4683-A05F-0464C39AD982}" dt="2024-03-19T08:35:42.718" v="19692" actId="478"/>
          <ac:spMkLst>
            <pc:docMk/>
            <pc:sldMk cId="1843571739" sldId="2146847965"/>
            <ac:spMk id="12" creationId="{64F5D905-945E-16AB-8CFE-D683C6353918}"/>
          </ac:spMkLst>
        </pc:spChg>
        <pc:spChg chg="del">
          <ac:chgData name="中野 勝仁_21150" userId="b6a02f5d-4509-4b11-a081-bb6b553f649e" providerId="ADAL" clId="{27D59DCD-7F9F-4683-A05F-0464C39AD982}" dt="2024-03-19T08:35:42.718" v="19692" actId="478"/>
          <ac:spMkLst>
            <pc:docMk/>
            <pc:sldMk cId="1843571739" sldId="2146847965"/>
            <ac:spMk id="15" creationId="{95769766-238D-4FE5-9C1A-A00CDA6A8CCB}"/>
          </ac:spMkLst>
        </pc:spChg>
        <pc:spChg chg="del">
          <ac:chgData name="中野 勝仁_21150" userId="b6a02f5d-4509-4b11-a081-bb6b553f649e" providerId="ADAL" clId="{27D59DCD-7F9F-4683-A05F-0464C39AD982}" dt="2024-03-19T08:35:42.718" v="19692" actId="478"/>
          <ac:spMkLst>
            <pc:docMk/>
            <pc:sldMk cId="1843571739" sldId="2146847965"/>
            <ac:spMk id="22" creationId="{408C36AD-27E6-DE73-0339-6887A38D6FD9}"/>
          </ac:spMkLst>
        </pc:spChg>
        <pc:spChg chg="del">
          <ac:chgData name="中野 勝仁_21150" userId="b6a02f5d-4509-4b11-a081-bb6b553f649e" providerId="ADAL" clId="{27D59DCD-7F9F-4683-A05F-0464C39AD982}" dt="2024-03-19T08:35:42.718" v="19692" actId="478"/>
          <ac:spMkLst>
            <pc:docMk/>
            <pc:sldMk cId="1843571739" sldId="2146847965"/>
            <ac:spMk id="23" creationId="{6CAD9E58-7BAF-34C8-2A06-7CC867D5FD7C}"/>
          </ac:spMkLst>
        </pc:spChg>
        <pc:grpChg chg="del">
          <ac:chgData name="中野 勝仁_21150" userId="b6a02f5d-4509-4b11-a081-bb6b553f649e" providerId="ADAL" clId="{27D59DCD-7F9F-4683-A05F-0464C39AD982}" dt="2024-03-19T08:35:42.718" v="19692" actId="478"/>
          <ac:grpSpMkLst>
            <pc:docMk/>
            <pc:sldMk cId="1843571739" sldId="2146847965"/>
            <ac:grpSpMk id="17" creationId="{C8D0641A-3A7A-7602-F878-BF0F9D154B78}"/>
          </ac:grpSpMkLst>
        </pc:grpChg>
        <pc:picChg chg="add mod modCrop">
          <ac:chgData name="中野 勝仁_21150" userId="b6a02f5d-4509-4b11-a081-bb6b553f649e" providerId="ADAL" clId="{27D59DCD-7F9F-4683-A05F-0464C39AD982}" dt="2024-03-19T08:36:10.331" v="19700" actId="208"/>
          <ac:picMkLst>
            <pc:docMk/>
            <pc:sldMk cId="1843571739" sldId="2146847965"/>
            <ac:picMk id="3" creationId="{FCF0F15F-52C9-185A-4F56-6DCA53D69F9C}"/>
          </ac:picMkLst>
        </pc:picChg>
        <pc:picChg chg="del">
          <ac:chgData name="中野 勝仁_21150" userId="b6a02f5d-4509-4b11-a081-bb6b553f649e" providerId="ADAL" clId="{27D59DCD-7F9F-4683-A05F-0464C39AD982}" dt="2024-03-19T08:35:42.718" v="19692" actId="478"/>
          <ac:picMkLst>
            <pc:docMk/>
            <pc:sldMk cId="1843571739" sldId="2146847965"/>
            <ac:picMk id="21" creationId="{DBEB93CE-92F7-4BF2-AF60-BA8089D76935}"/>
          </ac:picMkLst>
        </pc:picChg>
      </pc:sldChg>
      <pc:sldMasterChg chg="delSldLayout">
        <pc:chgData name="中野 勝仁_21150" userId="b6a02f5d-4509-4b11-a081-bb6b553f649e" providerId="ADAL" clId="{27D59DCD-7F9F-4683-A05F-0464C39AD982}" dt="2024-03-14T08:59:55.176" v="4588" actId="2696"/>
        <pc:sldMasterMkLst>
          <pc:docMk/>
          <pc:sldMasterMk cId="211700992" sldId="2147483676"/>
        </pc:sldMasterMkLst>
        <pc:sldLayoutChg chg="del">
          <pc:chgData name="中野 勝仁_21150" userId="b6a02f5d-4509-4b11-a081-bb6b553f649e" providerId="ADAL" clId="{27D59DCD-7F9F-4683-A05F-0464C39AD982}" dt="2024-03-14T08:59:55.176" v="4588" actId="2696"/>
          <pc:sldLayoutMkLst>
            <pc:docMk/>
            <pc:sldMasterMk cId="211700992" sldId="2147483676"/>
            <pc:sldLayoutMk cId="2968953404" sldId="2147483680"/>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7AE279A-F0C1-48E3-BD9D-AB40FF275962}"/>
              </a:ext>
            </a:extLst>
          </p:cNvPr>
          <p:cNvSpPr>
            <a:spLocks noGrp="1"/>
          </p:cNvSpPr>
          <p:nvPr>
            <p:ph type="title"/>
          </p:nvPr>
        </p:nvSpPr>
        <p:spPr>
          <a:xfrm>
            <a:off x="2191753" y="184651"/>
            <a:ext cx="9749589" cy="398881"/>
          </a:xfrm>
          <a:prstGeom prst="rect">
            <a:avLst/>
          </a:prstGeom>
        </p:spPr>
        <p:txBody>
          <a:bodyPr/>
          <a:lstStyle>
            <a:lvl1pPr>
              <a:defRPr sz="2400"/>
            </a:lvl1pPr>
          </a:lstStyle>
          <a:p>
            <a:r>
              <a:rPr kumimoji="1" lang="ja-JP" altLang="en-US" dirty="0"/>
              <a:t>マスター タイトルの書式設定</a:t>
            </a:r>
          </a:p>
        </p:txBody>
      </p:sp>
    </p:spTree>
    <p:extLst>
      <p:ext uri="{BB962C8B-B14F-4D97-AF65-F5344CB8AC3E}">
        <p14:creationId xmlns:p14="http://schemas.microsoft.com/office/powerpoint/2010/main" val="165523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2202961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 id="2147483681"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 id="2147483683"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56674"/>
            <a:ext cx="11137900" cy="945545"/>
          </a:xfrm>
        </p:spPr>
        <p:txBody>
          <a:bodyPr lIns="91440" tIns="45720" rIns="91440" bIns="45720" anchor="ctr" anchorCtr="0"/>
          <a:lstStyle/>
          <a:p>
            <a:r>
              <a:rPr lang="en-US" altLang="ja-JP" dirty="0">
                <a:latin typeface="小塚ゴシック Pr6N B"/>
                <a:ea typeface="小塚ゴシック Pr6N B"/>
                <a:cs typeface="Lucida Sans Unicode"/>
              </a:rPr>
              <a:t>Smart</a:t>
            </a:r>
            <a:r>
              <a:rPr lang="ja-JP" altLang="en-US" dirty="0">
                <a:latin typeface="小塚ゴシック Pr6N B"/>
                <a:ea typeface="小塚ゴシック Pr6N B"/>
                <a:cs typeface="Lucida Sans Unicode"/>
              </a:rPr>
              <a:t> </a:t>
            </a:r>
            <a:r>
              <a:rPr lang="en-US" altLang="ja-JP" dirty="0">
                <a:latin typeface="小塚ゴシック Pr6N B"/>
                <a:ea typeface="小塚ゴシック Pr6N B"/>
                <a:cs typeface="Lucida Sans Unicode"/>
              </a:rPr>
              <a:t>Construction</a:t>
            </a:r>
            <a:r>
              <a:rPr lang="ja-JP" altLang="en-US" dirty="0">
                <a:latin typeface="小塚ゴシック Pr6N B"/>
                <a:ea typeface="小塚ゴシック Pr6N B"/>
                <a:cs typeface="Lucida Sans Unicode"/>
              </a:rPr>
              <a:t> </a:t>
            </a:r>
            <a:r>
              <a:rPr lang="en-US" altLang="ja-JP" dirty="0">
                <a:latin typeface="小塚ゴシック Pr6N B"/>
                <a:ea typeface="小塚ゴシック Pr6N B"/>
                <a:cs typeface="Lucida Sans Unicode"/>
              </a:rPr>
              <a:t>Groupware</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2024.10.29(</a:t>
            </a:r>
            <a:r>
              <a:rPr lang="ja-JP" altLang="en-US" dirty="0">
                <a:latin typeface="小塚ゴシック Pr6N B"/>
                <a:ea typeface="小塚ゴシック Pr6N B"/>
                <a:cs typeface="Lucida Sans Unicode"/>
              </a:rPr>
              <a:t>予定</a:t>
            </a:r>
            <a:r>
              <a:rPr lang="en-US" altLang="ja-JP" dirty="0">
                <a:latin typeface="小塚ゴシック Pr6N B"/>
                <a:ea typeface="小塚ゴシック Pr6N B"/>
                <a:cs typeface="Lucida Sans Unicode"/>
              </a:rPr>
              <a:t>)</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9A73FC9C-B293-01B3-E184-600FD61FAF68}"/>
              </a:ext>
            </a:extLst>
          </p:cNvPr>
          <p:cNvGraphicFramePr>
            <a:graphicFrameLocks noGrp="1"/>
          </p:cNvGraphicFramePr>
          <p:nvPr>
            <p:extLst>
              <p:ext uri="{D42A27DB-BD31-4B8C-83A1-F6EECF244321}">
                <p14:modId xmlns:p14="http://schemas.microsoft.com/office/powerpoint/2010/main" val="2512591693"/>
              </p:ext>
            </p:extLst>
          </p:nvPr>
        </p:nvGraphicFramePr>
        <p:xfrm>
          <a:off x="143360" y="1958728"/>
          <a:ext cx="11923057" cy="1512354"/>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1837278">
                  <a:extLst>
                    <a:ext uri="{9D8B030D-6E8A-4147-A177-3AD203B41FA5}">
                      <a16:colId xmlns:a16="http://schemas.microsoft.com/office/drawing/2014/main" val="134053511"/>
                    </a:ext>
                  </a:extLst>
                </a:gridCol>
                <a:gridCol w="4471854">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292668">
                <a:tc>
                  <a:txBody>
                    <a:bodyPr/>
                    <a:lstStyle/>
                    <a:p>
                      <a:pPr algn="ctr"/>
                      <a:r>
                        <a:rPr kumimoji="1" lang="en-US" altLang="ja-JP" sz="1300" b="1" dirty="0">
                          <a:solidFill>
                            <a:schemeClr val="bg1"/>
                          </a:solidFill>
                          <a:latin typeface="Meiryo" panose="020B0604030504040204" pitchFamily="34" charset="-128"/>
                          <a:ea typeface="Meiryo" panose="020B0604030504040204" pitchFamily="34" charset="-128"/>
                        </a:rPr>
                        <a:t>NO.</a:t>
                      </a:r>
                      <a:endParaRPr kumimoji="1" lang="ja-JP" altLang="en-US" sz="1300" b="1" dirty="0">
                        <a:solidFill>
                          <a:schemeClr val="bg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機能</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概要</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詳細</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860205053"/>
                  </a:ext>
                </a:extLst>
              </a:tr>
              <a:tr h="609843">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1</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300" b="0" kern="1200" dirty="0">
                          <a:solidFill>
                            <a:schemeClr val="tx1"/>
                          </a:solidFill>
                          <a:latin typeface="Meiryo" panose="020B0604030504040204" pitchFamily="34" charset="-128"/>
                          <a:ea typeface="Meiryo" panose="020B0604030504040204" pitchFamily="34" charset="-128"/>
                          <a:cs typeface="+mn-cs"/>
                        </a:rPr>
                        <a:t>Groupware </a:t>
                      </a:r>
                      <a:r>
                        <a:rPr kumimoji="1" lang="ja-JP" altLang="en-US" sz="1300" b="0" kern="1200" dirty="0">
                          <a:solidFill>
                            <a:schemeClr val="tx1"/>
                          </a:solidFill>
                          <a:latin typeface="Meiryo" panose="020B0604030504040204" pitchFamily="34" charset="-128"/>
                          <a:ea typeface="Meiryo" panose="020B0604030504040204" pitchFamily="34" charset="-128"/>
                          <a:cs typeface="+mn-cs"/>
                        </a:rPr>
                        <a:t>ビューア</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1" dirty="0">
                          <a:solidFill>
                            <a:schemeClr val="tx1"/>
                          </a:solidFill>
                          <a:latin typeface="Meiryo"/>
                          <a:ea typeface="Meiryo"/>
                        </a:rPr>
                        <a:t>【</a:t>
                      </a:r>
                      <a:r>
                        <a:rPr kumimoji="1" lang="ja-JP" altLang="en-US" sz="1100" b="1" dirty="0">
                          <a:solidFill>
                            <a:schemeClr val="tx1"/>
                          </a:solidFill>
                          <a:latin typeface="Meiryo"/>
                          <a:ea typeface="Meiryo"/>
                        </a:rPr>
                        <a:t>新機能追加</a:t>
                      </a:r>
                      <a:r>
                        <a:rPr kumimoji="1" lang="en-US" altLang="ja-JP" sz="1100" b="1" dirty="0">
                          <a:solidFill>
                            <a:schemeClr val="tx1"/>
                          </a:solidFill>
                          <a:latin typeface="Meiryo"/>
                          <a:ea typeface="Meiryo"/>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a:solidFill>
                            <a:schemeClr val="tx1"/>
                          </a:solidFill>
                          <a:latin typeface="Meiryo"/>
                          <a:ea typeface="Meiryo"/>
                        </a:rPr>
                        <a:t>地理座標系の形式で作成された</a:t>
                      </a:r>
                      <a:r>
                        <a:rPr kumimoji="1" lang="en-US" altLang="ja-JP" sz="1100" b="0" dirty="0">
                          <a:solidFill>
                            <a:schemeClr val="tx1"/>
                          </a:solidFill>
                          <a:latin typeface="Meiryo"/>
                          <a:ea typeface="Meiryo"/>
                        </a:rPr>
                        <a:t>LAS</a:t>
                      </a:r>
                      <a:r>
                        <a:rPr kumimoji="1" lang="ja-JP" altLang="en-US" sz="1100" b="0">
                          <a:solidFill>
                            <a:schemeClr val="tx1"/>
                          </a:solidFill>
                          <a:latin typeface="Meiryo"/>
                          <a:ea typeface="Meiryo"/>
                        </a:rPr>
                        <a:t>ファイルが表示できるようになりました。</a:t>
                      </a:r>
                      <a:endParaRPr kumimoji="1" lang="en-US" altLang="ja-JP" sz="1100" b="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次ページ以降の説明を参照ください。</a:t>
                      </a:r>
                      <a:endParaRPr kumimoji="1" lang="en-US" altLang="ja-JP" sz="1100" b="0" dirty="0">
                        <a:solidFill>
                          <a:srgbClr val="FF0000"/>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6116597"/>
                  </a:ext>
                </a:extLst>
              </a:tr>
              <a:tr h="609843">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2</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300" b="0" kern="1200" dirty="0">
                          <a:solidFill>
                            <a:schemeClr val="tx1"/>
                          </a:solidFill>
                          <a:latin typeface="Meiryo" panose="020B0604030504040204" pitchFamily="34" charset="-128"/>
                          <a:ea typeface="Meiryo" panose="020B0604030504040204" pitchFamily="34" charset="-128"/>
                          <a:cs typeface="+mn-cs"/>
                        </a:rPr>
                        <a:t>Groupware </a:t>
                      </a:r>
                      <a:r>
                        <a:rPr kumimoji="1" lang="ja-JP" altLang="en-US" sz="1300" b="0" kern="1200" dirty="0">
                          <a:solidFill>
                            <a:schemeClr val="tx1"/>
                          </a:solidFill>
                          <a:latin typeface="Meiryo" panose="020B0604030504040204" pitchFamily="34" charset="-128"/>
                          <a:ea typeface="Meiryo" panose="020B0604030504040204" pitchFamily="34" charset="-128"/>
                          <a:cs typeface="+mn-cs"/>
                        </a:rPr>
                        <a:t>ビューア</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1" dirty="0">
                          <a:solidFill>
                            <a:schemeClr val="tx1"/>
                          </a:solidFill>
                          <a:latin typeface="Meiryo"/>
                          <a:ea typeface="Meiryo"/>
                        </a:rPr>
                        <a:t>【</a:t>
                      </a:r>
                      <a:r>
                        <a:rPr kumimoji="1" lang="ja-JP" altLang="en-US" sz="1100" b="1" dirty="0">
                          <a:solidFill>
                            <a:schemeClr val="tx1"/>
                          </a:solidFill>
                          <a:latin typeface="Meiryo"/>
                          <a:ea typeface="Meiryo"/>
                        </a:rPr>
                        <a:t>新機能追加</a:t>
                      </a:r>
                      <a:r>
                        <a:rPr kumimoji="1" lang="en-US" altLang="ja-JP" sz="1100" b="1" dirty="0">
                          <a:solidFill>
                            <a:schemeClr val="tx1"/>
                          </a:solidFill>
                          <a:latin typeface="Meiryo"/>
                          <a:ea typeface="Meiryo"/>
                        </a:rPr>
                        <a:t>】</a:t>
                      </a:r>
                    </a:p>
                    <a:p>
                      <a:r>
                        <a:rPr kumimoji="1" lang="en-US" altLang="ja-JP" sz="1100" b="0" dirty="0">
                          <a:solidFill>
                            <a:schemeClr val="tx1"/>
                          </a:solidFill>
                          <a:latin typeface="Meiryo"/>
                          <a:ea typeface="Meiryo"/>
                        </a:rPr>
                        <a:t>No.1</a:t>
                      </a:r>
                      <a:r>
                        <a:rPr kumimoji="1" lang="ja-JP" altLang="en-US" sz="1100" b="0">
                          <a:solidFill>
                            <a:schemeClr val="tx1"/>
                          </a:solidFill>
                          <a:latin typeface="Meiryo"/>
                          <a:ea typeface="Meiryo"/>
                        </a:rPr>
                        <a:t>に伴い、取込時、</a:t>
                      </a:r>
                      <a:r>
                        <a:rPr lang="ja-JP" altLang="en-US" sz="1100" b="0">
                          <a:solidFill>
                            <a:schemeClr val="tx1"/>
                          </a:solidFill>
                          <a:latin typeface="Meiryo"/>
                          <a:ea typeface="Meiryo"/>
                        </a:rPr>
                        <a:t>および</a:t>
                      </a:r>
                      <a:r>
                        <a:rPr kumimoji="1" lang="ja-JP" altLang="en-US" sz="1100" b="0">
                          <a:solidFill>
                            <a:schemeClr val="tx1"/>
                          </a:solidFill>
                          <a:latin typeface="Meiryo"/>
                          <a:ea typeface="Meiryo"/>
                        </a:rPr>
                        <a:t>ビューポートで点群を表示している状態から、座標系変換ができるようになりました。</a:t>
                      </a:r>
                      <a:endParaRPr kumimoji="1" lang="en-US" altLang="ja-JP" sz="1100" b="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次ページ以降の説明を参照ください。</a:t>
                      </a:r>
                      <a:endParaRPr kumimoji="1" lang="en-US" altLang="ja-JP" sz="1100" b="0" dirty="0">
                        <a:solidFill>
                          <a:srgbClr val="FF0000"/>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328084"/>
                  </a:ext>
                </a:extLst>
              </a:tr>
            </a:tbl>
          </a:graphicData>
        </a:graphic>
      </p:graphicFrame>
      <p:sp>
        <p:nvSpPr>
          <p:cNvPr id="4" name="テキスト ボックス 3">
            <a:extLst>
              <a:ext uri="{FF2B5EF4-FFF2-40B4-BE49-F238E27FC236}">
                <a16:creationId xmlns:a16="http://schemas.microsoft.com/office/drawing/2014/main" id="{4B29D685-6C85-7514-ACDD-F708CF1D4328}"/>
              </a:ext>
            </a:extLst>
          </p:cNvPr>
          <p:cNvSpPr txBox="1"/>
          <p:nvPr/>
        </p:nvSpPr>
        <p:spPr>
          <a:xfrm>
            <a:off x="143360" y="760797"/>
            <a:ext cx="11779697"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eiryo" panose="020B0604030504040204" pitchFamily="34" charset="-128"/>
                <a:ea typeface="Meiryo" panose="020B0604030504040204" pitchFamily="34" charset="-128"/>
              </a:rPr>
              <a:t>Smart Construction Groupware</a:t>
            </a:r>
            <a:r>
              <a:rPr kumimoji="1" lang="ja-JP" altLang="en-US" dirty="0">
                <a:latin typeface="Meiryo" panose="020B0604030504040204" pitchFamily="34" charset="-128"/>
                <a:ea typeface="Meiryo" panose="020B0604030504040204" pitchFamily="34" charset="-128"/>
              </a:rPr>
              <a:t>のアップデートについて、以下の日程・内容にてリリースを致します。</a:t>
            </a:r>
            <a:endParaRPr kumimoji="1" lang="en-US" altLang="ja-JP"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DA2EA97B-3534-6584-B9B8-CE72B404E596}"/>
              </a:ext>
            </a:extLst>
          </p:cNvPr>
          <p:cNvSpPr txBox="1"/>
          <p:nvPr/>
        </p:nvSpPr>
        <p:spPr>
          <a:xfrm>
            <a:off x="411717" y="1221263"/>
            <a:ext cx="7817883" cy="369332"/>
          </a:xfrm>
          <a:prstGeom prst="rect">
            <a:avLst/>
          </a:prstGeom>
          <a:noFill/>
        </p:spPr>
        <p:txBody>
          <a:bodyPr wrap="square" lIns="91440" tIns="45720" rIns="91440" bIns="45720" rtlCol="0" anchor="t">
            <a:spAutoFit/>
          </a:bodyPr>
          <a:lstStyle/>
          <a:p>
            <a:r>
              <a:rPr lang="ja-JP" altLang="en-US" b="1" u="sng" dirty="0">
                <a:latin typeface="Meiryo"/>
                <a:ea typeface="Meiryo"/>
              </a:rPr>
              <a:t>リリース作業日程：日本時間　</a:t>
            </a:r>
            <a:r>
              <a:rPr lang="en-US" altLang="ja-JP" b="1" u="sng" dirty="0">
                <a:latin typeface="Meiryo"/>
                <a:ea typeface="Meiryo"/>
              </a:rPr>
              <a:t> 10</a:t>
            </a:r>
            <a:r>
              <a:rPr lang="ja-JP" altLang="en-US" b="1" u="sng" dirty="0">
                <a:latin typeface="Meiryo"/>
                <a:ea typeface="Meiryo"/>
              </a:rPr>
              <a:t>月</a:t>
            </a:r>
            <a:r>
              <a:rPr lang="en-US" altLang="ja-JP" b="1" u="sng" dirty="0">
                <a:latin typeface="Meiryo"/>
                <a:ea typeface="Meiryo"/>
              </a:rPr>
              <a:t>29</a:t>
            </a:r>
            <a:r>
              <a:rPr lang="ja-JP" altLang="en-US" b="1" u="sng" dirty="0">
                <a:latin typeface="Meiryo"/>
                <a:ea typeface="Meiryo"/>
              </a:rPr>
              <a:t>日</a:t>
            </a:r>
            <a:r>
              <a:rPr lang="en-US" altLang="ja-JP" b="1" u="sng" dirty="0">
                <a:latin typeface="Meiryo"/>
                <a:ea typeface="Meiryo"/>
              </a:rPr>
              <a:t>(火)(</a:t>
            </a:r>
            <a:r>
              <a:rPr lang="ja-JP" altLang="en-US" b="1" u="sng" dirty="0">
                <a:latin typeface="Meiryo"/>
                <a:ea typeface="Meiryo"/>
              </a:rPr>
              <a:t>予定</a:t>
            </a:r>
            <a:r>
              <a:rPr lang="en-US" altLang="ja-JP" b="1" u="sng" dirty="0">
                <a:latin typeface="Meiryo"/>
                <a:ea typeface="Meiryo"/>
              </a:rPr>
              <a:t>)</a:t>
            </a:r>
            <a:r>
              <a:rPr lang="ja-JP" altLang="en-US" b="1" u="sng" dirty="0">
                <a:latin typeface="Meiryo"/>
                <a:ea typeface="Meiryo"/>
              </a:rPr>
              <a:t>　</a:t>
            </a:r>
            <a:r>
              <a:rPr lang="en-US" altLang="ja-JP" b="1" u="sng" dirty="0">
                <a:latin typeface="Meiryo"/>
                <a:ea typeface="Meiryo"/>
              </a:rPr>
              <a:t>13:00</a:t>
            </a:r>
            <a:r>
              <a:rPr lang="ja-JP" altLang="en-US" b="1" u="sng" dirty="0">
                <a:latin typeface="Meiryo"/>
                <a:ea typeface="Meiryo"/>
              </a:rPr>
              <a:t>～</a:t>
            </a:r>
            <a:r>
              <a:rPr lang="en-US" altLang="ja-JP" b="1" u="sng" dirty="0">
                <a:latin typeface="Meiryo"/>
                <a:ea typeface="Meiryo"/>
              </a:rPr>
              <a:t>16:00</a:t>
            </a:r>
          </a:p>
        </p:txBody>
      </p:sp>
      <p:sp>
        <p:nvSpPr>
          <p:cNvPr id="6" name="テキスト プレースホルダー 1">
            <a:extLst>
              <a:ext uri="{FF2B5EF4-FFF2-40B4-BE49-F238E27FC236}">
                <a16:creationId xmlns:a16="http://schemas.microsoft.com/office/drawing/2014/main" id="{0C5EA323-6855-8C37-7A2C-11ECE155532A}"/>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リリース項目一覧</a:t>
            </a:r>
          </a:p>
        </p:txBody>
      </p:sp>
    </p:spTree>
    <p:extLst>
      <p:ext uri="{BB962C8B-B14F-4D97-AF65-F5344CB8AC3E}">
        <p14:creationId xmlns:p14="http://schemas.microsoft.com/office/powerpoint/2010/main" val="375600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E3179230-D180-52BF-E96C-527638674437}"/>
              </a:ext>
            </a:extLst>
          </p:cNvPr>
          <p:cNvPicPr>
            <a:picLocks noChangeAspect="1"/>
          </p:cNvPicPr>
          <p:nvPr/>
        </p:nvPicPr>
        <p:blipFill>
          <a:blip r:embed="rId2"/>
          <a:stretch>
            <a:fillRect/>
          </a:stretch>
        </p:blipFill>
        <p:spPr>
          <a:xfrm>
            <a:off x="284654" y="1773385"/>
            <a:ext cx="9624405" cy="4540951"/>
          </a:xfrm>
          <a:prstGeom prst="rect">
            <a:avLst/>
          </a:prstGeom>
        </p:spPr>
      </p:pic>
      <p:sp>
        <p:nvSpPr>
          <p:cNvPr id="6" name="テキスト プレースホルダー 1">
            <a:extLst>
              <a:ext uri="{FF2B5EF4-FFF2-40B4-BE49-F238E27FC236}">
                <a16:creationId xmlns:a16="http://schemas.microsoft.com/office/drawing/2014/main" id="{4763D912-846E-CD53-5422-50BC852B1DE7}"/>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a:t>
            </a:r>
            <a:r>
              <a:rPr lang="en-US" altLang="ja-JP" dirty="0"/>
              <a:t>No.1</a:t>
            </a:r>
            <a:endParaRPr lang="ja-JP" altLang="en-US" dirty="0"/>
          </a:p>
        </p:txBody>
      </p:sp>
      <p:sp>
        <p:nvSpPr>
          <p:cNvPr id="8" name="テキスト ボックス 7">
            <a:extLst>
              <a:ext uri="{FF2B5EF4-FFF2-40B4-BE49-F238E27FC236}">
                <a16:creationId xmlns:a16="http://schemas.microsoft.com/office/drawing/2014/main" id="{B43D0241-8356-C244-48B6-15458993E3CD}"/>
              </a:ext>
            </a:extLst>
          </p:cNvPr>
          <p:cNvSpPr txBox="1"/>
          <p:nvPr/>
        </p:nvSpPr>
        <p:spPr>
          <a:xfrm>
            <a:off x="261551" y="838201"/>
            <a:ext cx="11616940" cy="738664"/>
          </a:xfrm>
          <a:prstGeom prst="rect">
            <a:avLst/>
          </a:prstGeom>
          <a:noFill/>
        </p:spPr>
        <p:txBody>
          <a:bodyPr wrap="square" lIns="91440" tIns="45720" rIns="91440" bIns="45720" anchor="t">
            <a:spAutoFit/>
          </a:bodyPr>
          <a:lstStyle/>
          <a:p>
            <a:r>
              <a:rPr lang="en-US" altLang="ja-JP" sz="1400" u="sng" dirty="0">
                <a:solidFill>
                  <a:srgbClr val="1D1C1D"/>
                </a:solidFill>
                <a:latin typeface="Meiryo" panose="020B0604030504040204" pitchFamily="34" charset="-128"/>
                <a:ea typeface="Meiryo" panose="020B0604030504040204" pitchFamily="34" charset="-128"/>
              </a:rPr>
              <a:t>No.1</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err="1">
                <a:latin typeface="Meiryo"/>
                <a:ea typeface="Meiryo"/>
              </a:rPr>
              <a:t>地理座標系の形式で作成された</a:t>
            </a:r>
            <a:r>
              <a:rPr kumimoji="1" lang="en-US" altLang="ja-JP" sz="1400" b="0" dirty="0" err="1">
                <a:latin typeface="Meiryo"/>
                <a:ea typeface="Meiryo"/>
              </a:rPr>
              <a:t>LAS</a:t>
            </a:r>
            <a:r>
              <a:rPr kumimoji="1" lang="ja-JP" altLang="en-US" sz="1400" b="0" dirty="0">
                <a:latin typeface="Meiryo"/>
                <a:ea typeface="Meiryo"/>
              </a:rPr>
              <a:t>ファイルが表示できるようになりました。</a:t>
            </a:r>
            <a:endParaRPr kumimoji="1" lang="en-US" altLang="ja-JP" sz="1400" b="0" dirty="0">
              <a:latin typeface="Meiryo"/>
              <a:ea typeface="Meiry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dirty="0">
                <a:solidFill>
                  <a:schemeClr val="tx1"/>
                </a:solidFill>
                <a:latin typeface="Meiryo"/>
                <a:ea typeface="Meiryo"/>
              </a:rPr>
              <a:t>点群表示時に座標系変換モーダルが表示されますので、そこから適切な座標系・垂直基準を選択し、ご利用ください。</a:t>
            </a:r>
            <a:endParaRPr kumimoji="1" lang="en-US" altLang="ja-JP" sz="1400" b="0" dirty="0">
              <a:solidFill>
                <a:schemeClr val="tx1"/>
              </a:solidFill>
              <a:latin typeface="Meiryo"/>
              <a:ea typeface="Meiryo"/>
            </a:endParaRPr>
          </a:p>
        </p:txBody>
      </p:sp>
      <p:sp>
        <p:nvSpPr>
          <p:cNvPr id="2" name="吹き出し: 四角形 1">
            <a:extLst>
              <a:ext uri="{FF2B5EF4-FFF2-40B4-BE49-F238E27FC236}">
                <a16:creationId xmlns:a16="http://schemas.microsoft.com/office/drawing/2014/main" id="{9ED07F88-2533-5719-1F31-661EB58914A9}"/>
              </a:ext>
            </a:extLst>
          </p:cNvPr>
          <p:cNvSpPr/>
          <p:nvPr/>
        </p:nvSpPr>
        <p:spPr>
          <a:xfrm>
            <a:off x="3833199" y="5241462"/>
            <a:ext cx="3307830" cy="778338"/>
          </a:xfrm>
          <a:prstGeom prst="wedgeRectCallout">
            <a:avLst>
              <a:gd name="adj1" fmla="val 17736"/>
              <a:gd name="adj2" fmla="val -69650"/>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kumimoji="1" lang="ja-JP" altLang="en-US" sz="1100" b="1" u="sng" dirty="0">
                <a:latin typeface="メイリオ" panose="020B0604030504040204" pitchFamily="50" charset="-128"/>
                <a:ea typeface="メイリオ" panose="020B0604030504040204" pitchFamily="50" charset="-128"/>
              </a:rPr>
              <a:t>・選択ボタン</a:t>
            </a:r>
            <a:endParaRPr kumimoji="1" lang="en-US" altLang="ja-JP" sz="1100" b="1" u="sng" dirty="0">
              <a:latin typeface="メイリオ" panose="020B0604030504040204" pitchFamily="50" charset="-128"/>
              <a:ea typeface="メイリオ" panose="020B0604030504040204" pitchFamily="50" charset="-128"/>
            </a:endParaRPr>
          </a:p>
          <a:p>
            <a:r>
              <a:rPr kumimoji="1" lang="ja-JP" altLang="en-US" sz="1100">
                <a:latin typeface="メイリオ"/>
                <a:ea typeface="メイリオ"/>
              </a:rPr>
              <a:t>開きたい地理座標系の</a:t>
            </a:r>
            <a:r>
              <a:rPr kumimoji="1" lang="en-US" altLang="ja-JP" sz="1100" dirty="0">
                <a:latin typeface="メイリオ"/>
                <a:ea typeface="メイリオ"/>
              </a:rPr>
              <a:t>LAS</a:t>
            </a:r>
            <a:r>
              <a:rPr kumimoji="1" lang="ja-JP" altLang="en-US" sz="1100">
                <a:latin typeface="メイリオ"/>
                <a:ea typeface="メイリオ"/>
              </a:rPr>
              <a:t>ファイルに対して</a:t>
            </a:r>
            <a:endParaRPr kumimoji="1" lang="en-US" altLang="ja-JP" sz="1100">
              <a:latin typeface="メイリオ"/>
              <a:ea typeface="メイリオ"/>
            </a:endParaRPr>
          </a:p>
          <a:p>
            <a:r>
              <a:rPr kumimoji="1" lang="ja-JP" altLang="en-US" sz="1100" dirty="0">
                <a:latin typeface="メイリオ" panose="020B0604030504040204" pitchFamily="50" charset="-128"/>
                <a:ea typeface="メイリオ" panose="020B0604030504040204" pitchFamily="50" charset="-128"/>
              </a:rPr>
              <a:t>適切な座標系と垂直基準を選択することで、座標系の変換が開始されます。</a:t>
            </a:r>
            <a:endParaRPr kumimoji="1" lang="en-US" altLang="ja-JP" sz="1100" dirty="0">
              <a:latin typeface="メイリオ" panose="020B0604030504040204" pitchFamily="50" charset="-128"/>
              <a:ea typeface="メイリオ" panose="020B0604030504040204" pitchFamily="50" charset="-128"/>
            </a:endParaRPr>
          </a:p>
        </p:txBody>
      </p:sp>
      <p:sp>
        <p:nvSpPr>
          <p:cNvPr id="15" name="吹き出し: 四角形 14">
            <a:extLst>
              <a:ext uri="{FF2B5EF4-FFF2-40B4-BE49-F238E27FC236}">
                <a16:creationId xmlns:a16="http://schemas.microsoft.com/office/drawing/2014/main" id="{BAD96114-4283-D158-F862-F12D32192273}"/>
              </a:ext>
            </a:extLst>
          </p:cNvPr>
          <p:cNvSpPr/>
          <p:nvPr/>
        </p:nvSpPr>
        <p:spPr>
          <a:xfrm>
            <a:off x="5894069" y="3202143"/>
            <a:ext cx="3351711" cy="979391"/>
          </a:xfrm>
          <a:prstGeom prst="wedgeRectCallout">
            <a:avLst>
              <a:gd name="adj1" fmla="val -59646"/>
              <a:gd name="adj2" fmla="val -26637"/>
            </a:avLst>
          </a:prstGeom>
          <a:ln w="25400">
            <a:solidFill>
              <a:srgbClr val="FFC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kumimoji="1" lang="ja-JP" altLang="en-US" sz="1100" b="1" u="sng" dirty="0">
                <a:latin typeface="メイリオ" panose="020B0604030504040204" pitchFamily="50" charset="-128"/>
                <a:ea typeface="メイリオ" panose="020B0604030504040204" pitchFamily="50" charset="-128"/>
              </a:rPr>
              <a:t>・座標系を変換しないラジオボタン</a:t>
            </a:r>
          </a:p>
          <a:p>
            <a:r>
              <a:rPr lang="ja-JP" altLang="en-US" sz="1100" dirty="0">
                <a:latin typeface="メイリオ"/>
                <a:ea typeface="メイリオ"/>
              </a:rPr>
              <a:t>座標系を変換せずに表示したい場合は、こちらを選択してください。</a:t>
            </a:r>
          </a:p>
          <a:p>
            <a:r>
              <a:rPr lang="ja-JP" altLang="en-US" sz="1100" dirty="0">
                <a:latin typeface="メイリオ"/>
                <a:ea typeface="メイリオ"/>
              </a:rPr>
              <a:t>※座標系変換が不要な点群データでも、こちらのモーダルが出る場合があります</a:t>
            </a:r>
          </a:p>
        </p:txBody>
      </p:sp>
      <p:pic>
        <p:nvPicPr>
          <p:cNvPr id="17" name="図 16">
            <a:extLst>
              <a:ext uri="{FF2B5EF4-FFF2-40B4-BE49-F238E27FC236}">
                <a16:creationId xmlns:a16="http://schemas.microsoft.com/office/drawing/2014/main" id="{422877E3-CD79-5BE1-7CA0-D469740FFDF2}"/>
              </a:ext>
            </a:extLst>
          </p:cNvPr>
          <p:cNvPicPr>
            <a:picLocks noChangeAspect="1"/>
          </p:cNvPicPr>
          <p:nvPr/>
        </p:nvPicPr>
        <p:blipFill>
          <a:blip r:embed="rId3"/>
          <a:stretch>
            <a:fillRect/>
          </a:stretch>
        </p:blipFill>
        <p:spPr>
          <a:xfrm>
            <a:off x="7800479" y="4327446"/>
            <a:ext cx="3025922" cy="12525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吹き出し: 四角形 17">
            <a:extLst>
              <a:ext uri="{FF2B5EF4-FFF2-40B4-BE49-F238E27FC236}">
                <a16:creationId xmlns:a16="http://schemas.microsoft.com/office/drawing/2014/main" id="{68591E4D-3832-4D86-AF40-87FE3FE5A82C}"/>
              </a:ext>
            </a:extLst>
          </p:cNvPr>
          <p:cNvSpPr/>
          <p:nvPr/>
        </p:nvSpPr>
        <p:spPr>
          <a:xfrm>
            <a:off x="8282397" y="5576934"/>
            <a:ext cx="3596375" cy="871305"/>
          </a:xfrm>
          <a:prstGeom prst="wedgeRectCallout">
            <a:avLst>
              <a:gd name="adj1" fmla="val -11081"/>
              <a:gd name="adj2" fmla="val -98015"/>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kumimoji="1" lang="ja-JP" altLang="en-US" sz="1100" b="1" u="sng" dirty="0">
                <a:latin typeface="メイリオ" panose="020B0604030504040204" pitchFamily="50" charset="-128"/>
                <a:ea typeface="メイリオ" panose="020B0604030504040204" pitchFamily="50" charset="-128"/>
              </a:rPr>
              <a:t>・更新するボタン</a:t>
            </a:r>
          </a:p>
          <a:p>
            <a:r>
              <a:rPr kumimoji="1" lang="ja-JP" altLang="en-US" sz="1100">
                <a:latin typeface="メイリオ"/>
                <a:ea typeface="メイリオ"/>
              </a:rPr>
              <a:t>座標系変換を実施した場合、少しお待ちいただくと、ビューポートに更新するボタンが表示されます。ビューポートの更新後、点群の表示が可能となります。</a:t>
            </a:r>
            <a:endParaRPr kumimoji="1" lang="en-US" altLang="ja-JP" sz="1100">
              <a:latin typeface="メイリオ"/>
              <a:ea typeface="メイリオ"/>
            </a:endParaRPr>
          </a:p>
        </p:txBody>
      </p:sp>
    </p:spTree>
    <p:extLst>
      <p:ext uri="{BB962C8B-B14F-4D97-AF65-F5344CB8AC3E}">
        <p14:creationId xmlns:p14="http://schemas.microsoft.com/office/powerpoint/2010/main" val="262408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4763D912-846E-CD53-5422-50BC852B1DE7}"/>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メイリオ"/>
                <a:ea typeface="メイリオ"/>
              </a:rPr>
              <a:t>リリース項目</a:t>
            </a:r>
            <a:r>
              <a:rPr lang="en-US" altLang="ja-JP" dirty="0">
                <a:latin typeface="メイリオ"/>
                <a:ea typeface="メイリオ"/>
              </a:rPr>
              <a:t>No.2</a:t>
            </a:r>
            <a:endParaRPr lang="ja-JP" altLang="en-US" dirty="0"/>
          </a:p>
        </p:txBody>
      </p:sp>
      <p:sp>
        <p:nvSpPr>
          <p:cNvPr id="8" name="テキスト ボックス 7">
            <a:extLst>
              <a:ext uri="{FF2B5EF4-FFF2-40B4-BE49-F238E27FC236}">
                <a16:creationId xmlns:a16="http://schemas.microsoft.com/office/drawing/2014/main" id="{B43D0241-8356-C244-48B6-15458993E3CD}"/>
              </a:ext>
            </a:extLst>
          </p:cNvPr>
          <p:cNvSpPr txBox="1"/>
          <p:nvPr/>
        </p:nvSpPr>
        <p:spPr>
          <a:xfrm>
            <a:off x="261551" y="838201"/>
            <a:ext cx="11616940" cy="523220"/>
          </a:xfrm>
          <a:prstGeom prst="rect">
            <a:avLst/>
          </a:prstGeom>
          <a:noFill/>
        </p:spPr>
        <p:txBody>
          <a:bodyPr wrap="square" lIns="91440" tIns="45720" rIns="91440" bIns="45720" anchor="t">
            <a:spAutoFit/>
          </a:bodyPr>
          <a:lstStyle/>
          <a:p>
            <a:r>
              <a:rPr lang="en-US" altLang="ja-JP" sz="1400" u="sng" dirty="0">
                <a:solidFill>
                  <a:srgbClr val="1D1C1D"/>
                </a:solidFill>
                <a:latin typeface="Meiryo" panose="020B0604030504040204" pitchFamily="34" charset="-128"/>
                <a:ea typeface="Meiryo" panose="020B0604030504040204" pitchFamily="34" charset="-128"/>
              </a:rPr>
              <a:t>No.2</a:t>
            </a:r>
          </a:p>
          <a:p>
            <a:r>
              <a:rPr kumimoji="1" lang="ja-JP" altLang="en-US" sz="1400" dirty="0">
                <a:latin typeface="Meiryo"/>
                <a:ea typeface="Meiryo"/>
              </a:rPr>
              <a:t>地理座標系で作成された点群は、</a:t>
            </a:r>
            <a:r>
              <a:rPr kumimoji="1" lang="ja-JP" altLang="en-US" sz="1400" b="0" dirty="0">
                <a:latin typeface="Meiryo"/>
                <a:ea typeface="Meiryo"/>
              </a:rPr>
              <a:t>ビューポートで点群を表示している状態からでも座標系変換ができるようになりました。</a:t>
            </a:r>
            <a:endParaRPr kumimoji="1" lang="en-US" altLang="ja-JP" sz="1400" b="0" dirty="0">
              <a:latin typeface="Meiryo"/>
              <a:ea typeface="Meiryo"/>
            </a:endParaRPr>
          </a:p>
        </p:txBody>
      </p:sp>
      <p:pic>
        <p:nvPicPr>
          <p:cNvPr id="12" name="図 11">
            <a:extLst>
              <a:ext uri="{FF2B5EF4-FFF2-40B4-BE49-F238E27FC236}">
                <a16:creationId xmlns:a16="http://schemas.microsoft.com/office/drawing/2014/main" id="{ABBCA7FC-A8DF-E0B1-38C8-9E5C861762F6}"/>
              </a:ext>
            </a:extLst>
          </p:cNvPr>
          <p:cNvPicPr>
            <a:picLocks noChangeAspect="1"/>
          </p:cNvPicPr>
          <p:nvPr/>
        </p:nvPicPr>
        <p:blipFill>
          <a:blip r:embed="rId2"/>
          <a:stretch>
            <a:fillRect/>
          </a:stretch>
        </p:blipFill>
        <p:spPr>
          <a:xfrm>
            <a:off x="624187" y="1551626"/>
            <a:ext cx="9933724" cy="4656596"/>
          </a:xfrm>
          <a:prstGeom prst="rect">
            <a:avLst/>
          </a:prstGeom>
          <a:ln>
            <a:solidFill>
              <a:schemeClr val="tx1"/>
            </a:solidFill>
          </a:ln>
        </p:spPr>
      </p:pic>
      <p:pic>
        <p:nvPicPr>
          <p:cNvPr id="14" name="図 13">
            <a:extLst>
              <a:ext uri="{FF2B5EF4-FFF2-40B4-BE49-F238E27FC236}">
                <a16:creationId xmlns:a16="http://schemas.microsoft.com/office/drawing/2014/main" id="{56B23DFE-85BA-F140-DB36-2336E4E5EB2F}"/>
              </a:ext>
            </a:extLst>
          </p:cNvPr>
          <p:cNvPicPr>
            <a:picLocks noChangeAspect="1"/>
          </p:cNvPicPr>
          <p:nvPr/>
        </p:nvPicPr>
        <p:blipFill>
          <a:blip r:embed="rId3"/>
          <a:stretch>
            <a:fillRect/>
          </a:stretch>
        </p:blipFill>
        <p:spPr>
          <a:xfrm>
            <a:off x="7528337" y="3258315"/>
            <a:ext cx="4039476" cy="3270052"/>
          </a:xfrm>
          <a:prstGeom prst="rect">
            <a:avLst/>
          </a:prstGeom>
        </p:spPr>
      </p:pic>
      <p:sp>
        <p:nvSpPr>
          <p:cNvPr id="15" name="吹き出し: 四角形 14">
            <a:extLst>
              <a:ext uri="{FF2B5EF4-FFF2-40B4-BE49-F238E27FC236}">
                <a16:creationId xmlns:a16="http://schemas.microsoft.com/office/drawing/2014/main" id="{D9B98599-0BDC-EBBB-6120-05F14267A3E5}"/>
              </a:ext>
            </a:extLst>
          </p:cNvPr>
          <p:cNvSpPr/>
          <p:nvPr/>
        </p:nvSpPr>
        <p:spPr>
          <a:xfrm>
            <a:off x="1856353" y="4597028"/>
            <a:ext cx="2567601" cy="778338"/>
          </a:xfrm>
          <a:prstGeom prst="wedgeRectCallout">
            <a:avLst>
              <a:gd name="adj1" fmla="val -26230"/>
              <a:gd name="adj2" fmla="val -83076"/>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100" b="1" u="sng" dirty="0">
                <a:latin typeface="メイリオ" panose="020B0604030504040204" pitchFamily="50" charset="-128"/>
                <a:ea typeface="メイリオ" panose="020B0604030504040204" pitchFamily="50" charset="-128"/>
              </a:rPr>
              <a:t>・座標系変換ボタン</a:t>
            </a:r>
            <a:endParaRPr kumimoji="1" lang="en-US" altLang="ja-JP" sz="1100" b="1" u="sng"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こちらを押すことで、右の座標系変換モーダルが表示されます</a:t>
            </a:r>
            <a:endParaRPr kumimoji="1" lang="en-US" altLang="ja-JP" sz="1100" dirty="0">
              <a:latin typeface="メイリオ" panose="020B0604030504040204" pitchFamily="50" charset="-128"/>
              <a:ea typeface="メイリオ" panose="020B0604030504040204" pitchFamily="50" charset="-128"/>
            </a:endParaRPr>
          </a:p>
        </p:txBody>
      </p:sp>
      <p:sp>
        <p:nvSpPr>
          <p:cNvPr id="16" name="吹き出し: 四角形 15">
            <a:extLst>
              <a:ext uri="{FF2B5EF4-FFF2-40B4-BE49-F238E27FC236}">
                <a16:creationId xmlns:a16="http://schemas.microsoft.com/office/drawing/2014/main" id="{A340E3B4-7C0B-C37F-0D36-62E2FC5C346B}"/>
              </a:ext>
            </a:extLst>
          </p:cNvPr>
          <p:cNvSpPr/>
          <p:nvPr/>
        </p:nvSpPr>
        <p:spPr>
          <a:xfrm>
            <a:off x="6008692" y="6022246"/>
            <a:ext cx="2786966" cy="654167"/>
          </a:xfrm>
          <a:prstGeom prst="wedgeRectCallout">
            <a:avLst>
              <a:gd name="adj1" fmla="val 53390"/>
              <a:gd name="adj2" fmla="val -27746"/>
            </a:avLst>
          </a:prstGeom>
          <a:ln w="254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100" b="1" u="sng" dirty="0">
                <a:latin typeface="メイリオ" panose="020B0604030504040204" pitchFamily="50" charset="-128"/>
                <a:ea typeface="メイリオ" panose="020B0604030504040204" pitchFamily="50" charset="-128"/>
              </a:rPr>
              <a:t>・座標系変換モーダル</a:t>
            </a:r>
          </a:p>
          <a:p>
            <a:r>
              <a:rPr kumimoji="1" lang="ja-JP" altLang="en-US" sz="1100" dirty="0">
                <a:latin typeface="メイリオ" panose="020B0604030504040204" pitchFamily="50" charset="-128"/>
                <a:ea typeface="メイリオ" panose="020B0604030504040204" pitchFamily="50" charset="-128"/>
              </a:rPr>
              <a:t>前頁の項目</a:t>
            </a:r>
            <a:r>
              <a:rPr kumimoji="1" lang="en-US" altLang="ja-JP" sz="1100" dirty="0">
                <a:latin typeface="メイリオ" panose="020B0604030504040204" pitchFamily="50" charset="-128"/>
                <a:ea typeface="メイリオ" panose="020B0604030504040204" pitchFamily="50" charset="-128"/>
              </a:rPr>
              <a:t>No.1</a:t>
            </a:r>
            <a:r>
              <a:rPr kumimoji="1" lang="ja-JP" altLang="en-US" sz="1100" dirty="0">
                <a:latin typeface="メイリオ" panose="020B0604030504040204" pitchFamily="50" charset="-128"/>
                <a:ea typeface="メイリオ" panose="020B0604030504040204" pitchFamily="50" charset="-128"/>
              </a:rPr>
              <a:t>と同様の手順によって、</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座標系の変換が可能です</a:t>
            </a:r>
            <a:endParaRPr kumimoji="1"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2195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dirty="0"/>
          </a:p>
        </p:txBody>
      </p:sp>
    </p:spTree>
    <p:extLst>
      <p:ext uri="{BB962C8B-B14F-4D97-AF65-F5344CB8AC3E}">
        <p14:creationId xmlns:p14="http://schemas.microsoft.com/office/powerpoint/2010/main" val="2939577628"/>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A9CACE2D0A15D4A8F5B8EC7AF0030DF" ma:contentTypeVersion="4" ma:contentTypeDescription="新しいドキュメントを作成します。" ma:contentTypeScope="" ma:versionID="dd66d4c482161b7815af5e58f6f093f4">
  <xsd:schema xmlns:xsd="http://www.w3.org/2001/XMLSchema" xmlns:xs="http://www.w3.org/2001/XMLSchema" xmlns:p="http://schemas.microsoft.com/office/2006/metadata/properties" xmlns:ns2="14709c19-9c82-470d-adf9-0ceaa0eaf064" xmlns:ns3="5c59ce6f-7969-4c40-915a-6ad9578fe078" targetNamespace="http://schemas.microsoft.com/office/2006/metadata/properties" ma:root="true" ma:fieldsID="0bfda79ddbc947637978a419ed205f55" ns2:_="" ns3:_="">
    <xsd:import namespace="14709c19-9c82-470d-adf9-0ceaa0eaf064"/>
    <xsd:import namespace="5c59ce6f-7969-4c40-915a-6ad9578fe0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09c19-9c82-470d-adf9-0ceaa0eaf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59ce6f-7969-4c40-915a-6ad9578fe078"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1EF08D-F8DA-4975-B7B2-B9EB78E5EC19}">
  <ds:schemaRefs>
    <ds:schemaRef ds:uri="http://www.w3.org/XML/1998/namespace"/>
    <ds:schemaRef ds:uri="http://purl.org/dc/dcmitype/"/>
    <ds:schemaRef ds:uri="http://schemas.microsoft.com/office/2006/documentManagement/types"/>
    <ds:schemaRef ds:uri="http://purl.org/dc/elements/1.1/"/>
    <ds:schemaRef ds:uri="5c59ce6f-7969-4c40-915a-6ad9578fe078"/>
    <ds:schemaRef ds:uri="14709c19-9c82-470d-adf9-0ceaa0eaf064"/>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6313DF13-DBC6-40C2-8E3B-21F00D5A61C8}">
  <ds:schemaRefs>
    <ds:schemaRef ds:uri="14709c19-9c82-470d-adf9-0ceaa0eaf064"/>
    <ds:schemaRef ds:uri="5c59ce6f-7969-4c40-915a-6ad9578fe0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F20F481-E198-416A-84A7-0B1B2644A2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35140</TotalTime>
  <Words>376</Words>
  <Application>Microsoft Office PowerPoint</Application>
  <PresentationFormat>ワイド画面</PresentationFormat>
  <Paragraphs>39</Paragraphs>
  <Slides>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5</vt:i4>
      </vt:variant>
    </vt:vector>
  </HeadingPairs>
  <TitlesOfParts>
    <vt:vector size="17" baseType="lpstr">
      <vt:lpstr>Meiryo UI</vt:lpstr>
      <vt:lpstr>メイリオ</vt:lpstr>
      <vt:lpstr>メイリオ</vt:lpstr>
      <vt:lpstr>小塚ゴシック Pr6N B</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Hirata, Kotatsu / 平田　弘達</cp:lastModifiedBy>
  <cp:revision>1704</cp:revision>
  <dcterms:created xsi:type="dcterms:W3CDTF">2021-03-26T09:54:52Z</dcterms:created>
  <dcterms:modified xsi:type="dcterms:W3CDTF">2024-10-24T05:01:12Z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0x0101002A9CACE2D0A15D4A8F5B8EC7AF0030DF</vt:lpwstr>
  </property>
</Properties>
</file>