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notesMasterIdLst>
    <p:notesMasterId r:id="rId21"/>
  </p:notesMasterIdLst>
  <p:sldIdLst>
    <p:sldId id="303" r:id="rId8"/>
    <p:sldId id="2146847968" r:id="rId9"/>
    <p:sldId id="2146848060" r:id="rId10"/>
    <p:sldId id="2146848067" r:id="rId11"/>
    <p:sldId id="2146848071" r:id="rId12"/>
    <p:sldId id="2146848072" r:id="rId13"/>
    <p:sldId id="2146848073" r:id="rId14"/>
    <p:sldId id="2146848074" r:id="rId15"/>
    <p:sldId id="2146848075" r:id="rId16"/>
    <p:sldId id="2146848076" r:id="rId17"/>
    <p:sldId id="2146848077" r:id="rId18"/>
    <p:sldId id="2146848078" r:id="rId19"/>
    <p:sldId id="30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A"/>
    <a:srgbClr val="FFFFFF"/>
    <a:srgbClr val="107C41"/>
    <a:srgbClr val="4472C4"/>
    <a:srgbClr val="FFFF00"/>
    <a:srgbClr val="6600CC"/>
    <a:srgbClr val="CBCBCB"/>
    <a:srgbClr val="E7E7E7"/>
    <a:srgbClr val="106EBE"/>
    <a:srgbClr val="007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6A842-3434-4547-98DF-CC1E98A705BC}" v="1" dt="2026-02-02T01:44:02.467"/>
    <p1510:client id="{3D735BE0-8A24-4D40-A2F2-6572B8D3E6D5}" v="60" dt="2026-02-04T00:48:12.226"/>
    <p1510:client id="{58DF4F40-23A0-49DB-AAF0-83244D1A2878}" v="207" dt="2026-02-02T02:11:48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 autoAdjust="0"/>
    <p:restoredTop sz="92613" autoAdjust="0"/>
  </p:normalViewPr>
  <p:slideViewPr>
    <p:cSldViewPr snapToGrid="0">
      <p:cViewPr varScale="1">
        <p:scale>
          <a:sx n="160" d="100"/>
          <a:sy n="160" d="100"/>
        </p:scale>
        <p:origin x="636" y="13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8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平田　弘達" userId="R/9lucZi4yP+rqs46I2oUHmdcNeMjE3eY95DsI1cuGY=" providerId="None" clId="Web-{3D735BE0-8A24-4D40-A2F2-6572B8D3E6D5}"/>
    <pc:docChg chg="modSld">
      <pc:chgData name="平田　弘達" userId="R/9lucZi4yP+rqs46I2oUHmdcNeMjE3eY95DsI1cuGY=" providerId="None" clId="Web-{3D735BE0-8A24-4D40-A2F2-6572B8D3E6D5}" dt="2026-02-04T00:48:12.226" v="55"/>
      <pc:docMkLst>
        <pc:docMk/>
      </pc:docMkLst>
      <pc:sldChg chg="modSp">
        <pc:chgData name="平田　弘達" userId="R/9lucZi4yP+rqs46I2oUHmdcNeMjE3eY95DsI1cuGY=" providerId="None" clId="Web-{3D735BE0-8A24-4D40-A2F2-6572B8D3E6D5}" dt="2026-02-04T00:47:45.444" v="49"/>
        <pc:sldMkLst>
          <pc:docMk/>
          <pc:sldMk cId="3098748527" sldId="2146847968"/>
        </pc:sldMkLst>
        <pc:graphicFrameChg chg="mod modGraphic">
          <ac:chgData name="平田　弘達" userId="R/9lucZi4yP+rqs46I2oUHmdcNeMjE3eY95DsI1cuGY=" providerId="None" clId="Web-{3D735BE0-8A24-4D40-A2F2-6572B8D3E6D5}" dt="2026-02-04T00:47:45.444" v="49"/>
          <ac:graphicFrameMkLst>
            <pc:docMk/>
            <pc:sldMk cId="3098748527" sldId="2146847968"/>
            <ac:graphicFrameMk id="10" creationId="{C12D4E3C-945D-2ACA-45B0-C302624A2C96}"/>
          </ac:graphicFrameMkLst>
        </pc:graphicFrameChg>
      </pc:sldChg>
      <pc:sldChg chg="modSp">
        <pc:chgData name="平田　弘達" userId="R/9lucZi4yP+rqs46I2oUHmdcNeMjE3eY95DsI1cuGY=" providerId="None" clId="Web-{3D735BE0-8A24-4D40-A2F2-6572B8D3E6D5}" dt="2026-02-04T00:48:12.226" v="55"/>
        <pc:sldMkLst>
          <pc:docMk/>
          <pc:sldMk cId="647440471" sldId="2146848060"/>
        </pc:sldMkLst>
        <pc:graphicFrameChg chg="mod modGraphic">
          <ac:chgData name="平田　弘達" userId="R/9lucZi4yP+rqs46I2oUHmdcNeMjE3eY95DsI1cuGY=" providerId="None" clId="Web-{3D735BE0-8A24-4D40-A2F2-6572B8D3E6D5}" dt="2026-02-04T00:48:12.226" v="55"/>
          <ac:graphicFrameMkLst>
            <pc:docMk/>
            <pc:sldMk cId="647440471" sldId="2146848060"/>
            <ac:graphicFrameMk id="10" creationId="{0ABD8066-249B-C155-3497-F579092E52B0}"/>
          </ac:graphicFrameMkLst>
        </pc:graphicFrameChg>
      </pc:sldChg>
    </pc:docChg>
  </pc:docChgLst>
  <pc:docChgLst>
    <pc:chgData name="髙井 良" userId="uoTXDc9I577lBS3+UHVzN2scMK/wWQwpjb2Dj25IV9E=" providerId="None" clId="Web-{1D985079-3B73-40CF-8C03-82F78C122387}"/>
    <pc:docChg chg="modSld">
      <pc:chgData name="髙井 良" userId="uoTXDc9I577lBS3+UHVzN2scMK/wWQwpjb2Dj25IV9E=" providerId="None" clId="Web-{1D985079-3B73-40CF-8C03-82F78C122387}" dt="2026-02-02T00:36:02.686" v="63"/>
      <pc:docMkLst>
        <pc:docMk/>
      </pc:docMkLst>
      <pc:sldChg chg="addSp delSp modSp">
        <pc:chgData name="髙井 良" userId="uoTXDc9I577lBS3+UHVzN2scMK/wWQwpjb2Dj25IV9E=" providerId="None" clId="Web-{1D985079-3B73-40CF-8C03-82F78C122387}" dt="2026-02-02T00:32:56.574" v="59"/>
        <pc:sldMkLst>
          <pc:docMk/>
          <pc:sldMk cId="647440471" sldId="2146848060"/>
        </pc:sldMkLst>
        <pc:graphicFrameChg chg="mod modGraphic">
          <ac:chgData name="髙井 良" userId="uoTXDc9I577lBS3+UHVzN2scMK/wWQwpjb2Dj25IV9E=" providerId="None" clId="Web-{1D985079-3B73-40CF-8C03-82F78C122387}" dt="2026-02-02T00:32:56.574" v="59"/>
          <ac:graphicFrameMkLst>
            <pc:docMk/>
            <pc:sldMk cId="647440471" sldId="2146848060"/>
            <ac:graphicFrameMk id="10" creationId="{0ABD8066-249B-C155-3497-F579092E52B0}"/>
          </ac:graphicFrameMkLst>
        </pc:graphicFrameChg>
      </pc:sldChg>
      <pc:sldChg chg="addSp delSp modSp">
        <pc:chgData name="髙井 良" userId="uoTXDc9I577lBS3+UHVzN2scMK/wWQwpjb2Dj25IV9E=" providerId="None" clId="Web-{1D985079-3B73-40CF-8C03-82F78C122387}" dt="2026-02-02T00:36:02.686" v="63"/>
        <pc:sldMkLst>
          <pc:docMk/>
          <pc:sldMk cId="3912270275" sldId="2146848073"/>
        </pc:sldMkLst>
      </pc:sldChg>
    </pc:docChg>
  </pc:docChgLst>
  <pc:docChgLst>
    <pc:chgData name="和田 真澄" userId="qgmgzJz6Xtu4/V7g9m+LyP2GtA4OYgj+t6PlR/wpfEA=" providerId="None" clId="Web-{15A6A842-3434-4547-98DF-CC1E98A705BC}"/>
    <pc:docChg chg="modSld">
      <pc:chgData name="和田 真澄" userId="qgmgzJz6Xtu4/V7g9m+LyP2GtA4OYgj+t6PlR/wpfEA=" providerId="None" clId="Web-{15A6A842-3434-4547-98DF-CC1E98A705BC}" dt="2026-02-02T01:44:02.467" v="0" actId="20577"/>
      <pc:docMkLst>
        <pc:docMk/>
      </pc:docMkLst>
      <pc:sldChg chg="modSp">
        <pc:chgData name="和田 真澄" userId="qgmgzJz6Xtu4/V7g9m+LyP2GtA4OYgj+t6PlR/wpfEA=" providerId="None" clId="Web-{15A6A842-3434-4547-98DF-CC1E98A705BC}" dt="2026-02-02T01:44:02.467" v="0" actId="20577"/>
        <pc:sldMkLst>
          <pc:docMk/>
          <pc:sldMk cId="1885916946" sldId="2146848071"/>
        </pc:sldMkLst>
        <pc:spChg chg="mod">
          <ac:chgData name="和田 真澄" userId="qgmgzJz6Xtu4/V7g9m+LyP2GtA4OYgj+t6PlR/wpfEA=" providerId="None" clId="Web-{15A6A842-3434-4547-98DF-CC1E98A705BC}" dt="2026-02-02T01:44:02.467" v="0" actId="20577"/>
          <ac:spMkLst>
            <pc:docMk/>
            <pc:sldMk cId="1885916946" sldId="2146848071"/>
            <ac:spMk id="12" creationId="{83296414-53E4-B340-04BF-7A6D4380EC34}"/>
          </ac:spMkLst>
        </pc:spChg>
      </pc:sldChg>
    </pc:docChg>
  </pc:docChgLst>
  <pc:docChgLst>
    <pc:chgData name="和田 真澄" userId="qgmgzJz6Xtu4/V7g9m+LyP2GtA4OYgj+t6PlR/wpfEA=" providerId="None" clId="Web-{58DF4F40-23A0-49DB-AAF0-83244D1A2878}"/>
    <pc:docChg chg="delSld modSld">
      <pc:chgData name="和田 真澄" userId="qgmgzJz6Xtu4/V7g9m+LyP2GtA4OYgj+t6PlR/wpfEA=" providerId="None" clId="Web-{58DF4F40-23A0-49DB-AAF0-83244D1A2878}" dt="2026-02-02T02:11:48.315" v="152" actId="20577"/>
      <pc:docMkLst>
        <pc:docMk/>
      </pc:docMkLst>
      <pc:sldChg chg="modSp">
        <pc:chgData name="和田 真澄" userId="qgmgzJz6Xtu4/V7g9m+LyP2GtA4OYgj+t6PlR/wpfEA=" providerId="None" clId="Web-{58DF4F40-23A0-49DB-AAF0-83244D1A2878}" dt="2026-02-02T02:10:08.699" v="117"/>
        <pc:sldMkLst>
          <pc:docMk/>
          <pc:sldMk cId="3098748527" sldId="2146847968"/>
        </pc:sldMkLst>
        <pc:graphicFrameChg chg="mod modGraphic">
          <ac:chgData name="和田 真澄" userId="qgmgzJz6Xtu4/V7g9m+LyP2GtA4OYgj+t6PlR/wpfEA=" providerId="None" clId="Web-{58DF4F40-23A0-49DB-AAF0-83244D1A2878}" dt="2026-02-02T02:10:08.699" v="117"/>
          <ac:graphicFrameMkLst>
            <pc:docMk/>
            <pc:sldMk cId="3098748527" sldId="2146847968"/>
            <ac:graphicFrameMk id="10" creationId="{C12D4E3C-945D-2ACA-45B0-C302624A2C96}"/>
          </ac:graphicFrameMkLst>
        </pc:graphicFrameChg>
      </pc:sldChg>
      <pc:sldChg chg="modSp">
        <pc:chgData name="和田 真澄" userId="qgmgzJz6Xtu4/V7g9m+LyP2GtA4OYgj+t6PlR/wpfEA=" providerId="None" clId="Web-{58DF4F40-23A0-49DB-AAF0-83244D1A2878}" dt="2026-02-02T02:10:20.997" v="124"/>
        <pc:sldMkLst>
          <pc:docMk/>
          <pc:sldMk cId="647440471" sldId="2146848060"/>
        </pc:sldMkLst>
        <pc:graphicFrameChg chg="mod modGraphic">
          <ac:chgData name="和田 真澄" userId="qgmgzJz6Xtu4/V7g9m+LyP2GtA4OYgj+t6PlR/wpfEA=" providerId="None" clId="Web-{58DF4F40-23A0-49DB-AAF0-83244D1A2878}" dt="2026-02-02T02:10:20.997" v="124"/>
          <ac:graphicFrameMkLst>
            <pc:docMk/>
            <pc:sldMk cId="647440471" sldId="2146848060"/>
            <ac:graphicFrameMk id="10" creationId="{0ABD8066-249B-C155-3497-F579092E52B0}"/>
          </ac:graphicFrameMkLst>
        </pc:graphicFrameChg>
      </pc:sldChg>
      <pc:sldChg chg="modSp">
        <pc:chgData name="和田 真澄" userId="qgmgzJz6Xtu4/V7g9m+LyP2GtA4OYgj+t6PlR/wpfEA=" providerId="None" clId="Web-{58DF4F40-23A0-49DB-AAF0-83244D1A2878}" dt="2026-02-02T02:10:48.405" v="131" actId="20577"/>
        <pc:sldMkLst>
          <pc:docMk/>
          <pc:sldMk cId="2457946539" sldId="2146848067"/>
        </pc:sldMkLst>
        <pc:spChg chg="mod">
          <ac:chgData name="和田 真澄" userId="qgmgzJz6Xtu4/V7g9m+LyP2GtA4OYgj+t6PlR/wpfEA=" providerId="None" clId="Web-{58DF4F40-23A0-49DB-AAF0-83244D1A2878}" dt="2026-02-02T02:10:45.264" v="130" actId="20577"/>
          <ac:spMkLst>
            <pc:docMk/>
            <pc:sldMk cId="2457946539" sldId="2146848067"/>
            <ac:spMk id="6" creationId="{2043168F-140E-6F70-1664-F6808910A99E}"/>
          </ac:spMkLst>
        </pc:spChg>
        <pc:spChg chg="mod">
          <ac:chgData name="和田 真澄" userId="qgmgzJz6Xtu4/V7g9m+LyP2GtA4OYgj+t6PlR/wpfEA=" providerId="None" clId="Web-{58DF4F40-23A0-49DB-AAF0-83244D1A2878}" dt="2026-02-02T02:10:48.405" v="131" actId="20577"/>
          <ac:spMkLst>
            <pc:docMk/>
            <pc:sldMk cId="2457946539" sldId="2146848067"/>
            <ac:spMk id="8" creationId="{135FBE19-1BA7-534F-0CC3-51AE3CFFC112}"/>
          </ac:spMkLst>
        </pc:spChg>
      </pc:sldChg>
      <pc:sldChg chg="modSp">
        <pc:chgData name="和田 真澄" userId="qgmgzJz6Xtu4/V7g9m+LyP2GtA4OYgj+t6PlR/wpfEA=" providerId="None" clId="Web-{58DF4F40-23A0-49DB-AAF0-83244D1A2878}" dt="2026-02-02T02:10:53.827" v="133" actId="20577"/>
        <pc:sldMkLst>
          <pc:docMk/>
          <pc:sldMk cId="1885916946" sldId="2146848071"/>
        </pc:sldMkLst>
        <pc:spChg chg="mod">
          <ac:chgData name="和田 真澄" userId="qgmgzJz6Xtu4/V7g9m+LyP2GtA4OYgj+t6PlR/wpfEA=" providerId="None" clId="Web-{58DF4F40-23A0-49DB-AAF0-83244D1A2878}" dt="2026-02-02T02:10:50.671" v="132" actId="20577"/>
          <ac:spMkLst>
            <pc:docMk/>
            <pc:sldMk cId="1885916946" sldId="2146848071"/>
            <ac:spMk id="6" creationId="{F0E7D323-76A1-F1CB-DADA-357D7B7EA95B}"/>
          </ac:spMkLst>
        </pc:spChg>
        <pc:spChg chg="mod">
          <ac:chgData name="和田 真澄" userId="qgmgzJz6Xtu4/V7g9m+LyP2GtA4OYgj+t6PlR/wpfEA=" providerId="None" clId="Web-{58DF4F40-23A0-49DB-AAF0-83244D1A2878}" dt="2026-02-02T02:10:53.827" v="133" actId="20577"/>
          <ac:spMkLst>
            <pc:docMk/>
            <pc:sldMk cId="1885916946" sldId="2146848071"/>
            <ac:spMk id="8" creationId="{E52540EE-6F9E-FD90-0EF8-2C0667655D79}"/>
          </ac:spMkLst>
        </pc:spChg>
      </pc:sldChg>
      <pc:sldChg chg="modSp">
        <pc:chgData name="和田 真澄" userId="qgmgzJz6Xtu4/V7g9m+LyP2GtA4OYgj+t6PlR/wpfEA=" providerId="None" clId="Web-{58DF4F40-23A0-49DB-AAF0-83244D1A2878}" dt="2026-02-02T02:11:01.859" v="135" actId="20577"/>
        <pc:sldMkLst>
          <pc:docMk/>
          <pc:sldMk cId="3711655370" sldId="2146848072"/>
        </pc:sldMkLst>
        <pc:spChg chg="mod">
          <ac:chgData name="和田 真澄" userId="qgmgzJz6Xtu4/V7g9m+LyP2GtA4OYgj+t6PlR/wpfEA=" providerId="None" clId="Web-{58DF4F40-23A0-49DB-AAF0-83244D1A2878}" dt="2026-02-02T02:11:01.859" v="135" actId="20577"/>
          <ac:spMkLst>
            <pc:docMk/>
            <pc:sldMk cId="3711655370" sldId="2146848072"/>
            <ac:spMk id="6" creationId="{4420633A-ADD8-27D5-CAE4-D22A0D872D9A}"/>
          </ac:spMkLst>
        </pc:spChg>
        <pc:spChg chg="mod">
          <ac:chgData name="和田 真澄" userId="qgmgzJz6Xtu4/V7g9m+LyP2GtA4OYgj+t6PlR/wpfEA=" providerId="None" clId="Web-{58DF4F40-23A0-49DB-AAF0-83244D1A2878}" dt="2026-02-02T02:10:56.656" v="134" actId="20577"/>
          <ac:spMkLst>
            <pc:docMk/>
            <pc:sldMk cId="3711655370" sldId="2146848072"/>
            <ac:spMk id="8" creationId="{39B39C8B-1AC2-BC1D-7EF2-342B1EF5E4CC}"/>
          </ac:spMkLst>
        </pc:spChg>
      </pc:sldChg>
      <pc:sldChg chg="modSp">
        <pc:chgData name="和田 真澄" userId="qgmgzJz6Xtu4/V7g9m+LyP2GtA4OYgj+t6PlR/wpfEA=" providerId="None" clId="Web-{58DF4F40-23A0-49DB-AAF0-83244D1A2878}" dt="2026-02-02T02:11:08.032" v="137" actId="20577"/>
        <pc:sldMkLst>
          <pc:docMk/>
          <pc:sldMk cId="3912270275" sldId="2146848073"/>
        </pc:sldMkLst>
        <pc:spChg chg="mod">
          <ac:chgData name="和田 真澄" userId="qgmgzJz6Xtu4/V7g9m+LyP2GtA4OYgj+t6PlR/wpfEA=" providerId="None" clId="Web-{58DF4F40-23A0-49DB-AAF0-83244D1A2878}" dt="2026-02-02T02:11:05.203" v="136" actId="20577"/>
          <ac:spMkLst>
            <pc:docMk/>
            <pc:sldMk cId="3912270275" sldId="2146848073"/>
            <ac:spMk id="6" creationId="{CB87F68B-5828-50DC-59FE-B8918BC49A8E}"/>
          </ac:spMkLst>
        </pc:spChg>
        <pc:spChg chg="mod">
          <ac:chgData name="和田 真澄" userId="qgmgzJz6Xtu4/V7g9m+LyP2GtA4OYgj+t6PlR/wpfEA=" providerId="None" clId="Web-{58DF4F40-23A0-49DB-AAF0-83244D1A2878}" dt="2026-02-02T02:11:08.032" v="137" actId="20577"/>
          <ac:spMkLst>
            <pc:docMk/>
            <pc:sldMk cId="3912270275" sldId="2146848073"/>
            <ac:spMk id="8" creationId="{FCF98049-100A-63CF-4BFE-AD79B7BFF963}"/>
          </ac:spMkLst>
        </pc:spChg>
      </pc:sldChg>
      <pc:sldChg chg="modSp">
        <pc:chgData name="和田 真澄" userId="qgmgzJz6Xtu4/V7g9m+LyP2GtA4OYgj+t6PlR/wpfEA=" providerId="None" clId="Web-{58DF4F40-23A0-49DB-AAF0-83244D1A2878}" dt="2026-02-02T02:11:16.095" v="139" actId="20577"/>
        <pc:sldMkLst>
          <pc:docMk/>
          <pc:sldMk cId="2340553230" sldId="2146848074"/>
        </pc:sldMkLst>
        <pc:spChg chg="mod">
          <ac:chgData name="和田 真澄" userId="qgmgzJz6Xtu4/V7g9m+LyP2GtA4OYgj+t6PlR/wpfEA=" providerId="None" clId="Web-{58DF4F40-23A0-49DB-AAF0-83244D1A2878}" dt="2026-02-02T02:11:12.751" v="138" actId="20577"/>
          <ac:spMkLst>
            <pc:docMk/>
            <pc:sldMk cId="2340553230" sldId="2146848074"/>
            <ac:spMk id="6" creationId="{23BF7EBA-DEB8-F3FA-BECD-A8D989352325}"/>
          </ac:spMkLst>
        </pc:spChg>
        <pc:spChg chg="mod">
          <ac:chgData name="和田 真澄" userId="qgmgzJz6Xtu4/V7g9m+LyP2GtA4OYgj+t6PlR/wpfEA=" providerId="None" clId="Web-{58DF4F40-23A0-49DB-AAF0-83244D1A2878}" dt="2026-02-02T02:11:16.095" v="139" actId="20577"/>
          <ac:spMkLst>
            <pc:docMk/>
            <pc:sldMk cId="2340553230" sldId="2146848074"/>
            <ac:spMk id="8" creationId="{7DFCF749-8866-3336-D515-2AA5CE59CFDC}"/>
          </ac:spMkLst>
        </pc:spChg>
      </pc:sldChg>
      <pc:sldChg chg="modSp">
        <pc:chgData name="和田 真澄" userId="qgmgzJz6Xtu4/V7g9m+LyP2GtA4OYgj+t6PlR/wpfEA=" providerId="None" clId="Web-{58DF4F40-23A0-49DB-AAF0-83244D1A2878}" dt="2026-02-02T02:11:21.704" v="141" actId="20577"/>
        <pc:sldMkLst>
          <pc:docMk/>
          <pc:sldMk cId="3758641407" sldId="2146848075"/>
        </pc:sldMkLst>
        <pc:spChg chg="mod">
          <ac:chgData name="和田 真澄" userId="qgmgzJz6Xtu4/V7g9m+LyP2GtA4OYgj+t6PlR/wpfEA=" providerId="None" clId="Web-{58DF4F40-23A0-49DB-AAF0-83244D1A2878}" dt="2026-02-02T02:11:19.548" v="140" actId="20577"/>
          <ac:spMkLst>
            <pc:docMk/>
            <pc:sldMk cId="3758641407" sldId="2146848075"/>
            <ac:spMk id="2" creationId="{3BD7FC51-0A4A-73D3-55BA-AFFF28F38EEF}"/>
          </ac:spMkLst>
        </pc:spChg>
        <pc:spChg chg="mod">
          <ac:chgData name="和田 真澄" userId="qgmgzJz6Xtu4/V7g9m+LyP2GtA4OYgj+t6PlR/wpfEA=" providerId="None" clId="Web-{58DF4F40-23A0-49DB-AAF0-83244D1A2878}" dt="2026-02-02T02:11:21.704" v="141" actId="20577"/>
          <ac:spMkLst>
            <pc:docMk/>
            <pc:sldMk cId="3758641407" sldId="2146848075"/>
            <ac:spMk id="6" creationId="{23BF7EBA-DEB8-F3FA-BECD-A8D989352325}"/>
          </ac:spMkLst>
        </pc:spChg>
      </pc:sldChg>
      <pc:sldChg chg="modSp">
        <pc:chgData name="和田 真澄" userId="qgmgzJz6Xtu4/V7g9m+LyP2GtA4OYgj+t6PlR/wpfEA=" providerId="None" clId="Web-{58DF4F40-23A0-49DB-AAF0-83244D1A2878}" dt="2026-02-02T02:11:28.470" v="143" actId="20577"/>
        <pc:sldMkLst>
          <pc:docMk/>
          <pc:sldMk cId="1216753619" sldId="2146848076"/>
        </pc:sldMkLst>
        <pc:spChg chg="mod">
          <ac:chgData name="和田 真澄" userId="qgmgzJz6Xtu4/V7g9m+LyP2GtA4OYgj+t6PlR/wpfEA=" providerId="None" clId="Web-{58DF4F40-23A0-49DB-AAF0-83244D1A2878}" dt="2026-02-02T02:11:28.470" v="143" actId="20577"/>
          <ac:spMkLst>
            <pc:docMk/>
            <pc:sldMk cId="1216753619" sldId="2146848076"/>
            <ac:spMk id="6" creationId="{23BF7EBA-DEB8-F3FA-BECD-A8D989352325}"/>
          </ac:spMkLst>
        </pc:spChg>
        <pc:spChg chg="mod">
          <ac:chgData name="和田 真澄" userId="qgmgzJz6Xtu4/V7g9m+LyP2GtA4OYgj+t6PlR/wpfEA=" providerId="None" clId="Web-{58DF4F40-23A0-49DB-AAF0-83244D1A2878}" dt="2026-02-02T02:11:24.955" v="142" actId="20577"/>
          <ac:spMkLst>
            <pc:docMk/>
            <pc:sldMk cId="1216753619" sldId="2146848076"/>
            <ac:spMk id="48" creationId="{39A682AC-FA38-F1D3-BE75-D3742A3676A4}"/>
          </ac:spMkLst>
        </pc:spChg>
      </pc:sldChg>
      <pc:sldChg chg="modSp">
        <pc:chgData name="和田 真澄" userId="qgmgzJz6Xtu4/V7g9m+LyP2GtA4OYgj+t6PlR/wpfEA=" providerId="None" clId="Web-{58DF4F40-23A0-49DB-AAF0-83244D1A2878}" dt="2026-02-02T02:11:36.627" v="146" actId="20577"/>
        <pc:sldMkLst>
          <pc:docMk/>
          <pc:sldMk cId="1771092797" sldId="2146848077"/>
        </pc:sldMkLst>
        <pc:spChg chg="mod">
          <ac:chgData name="和田 真澄" userId="qgmgzJz6Xtu4/V7g9m+LyP2GtA4OYgj+t6PlR/wpfEA=" providerId="None" clId="Web-{58DF4F40-23A0-49DB-AAF0-83244D1A2878}" dt="2026-02-02T02:11:34.330" v="145" actId="20577"/>
          <ac:spMkLst>
            <pc:docMk/>
            <pc:sldMk cId="1771092797" sldId="2146848077"/>
            <ac:spMk id="2" creationId="{A0ACA6EC-C88B-EF4D-2893-31AE13D54A81}"/>
          </ac:spMkLst>
        </pc:spChg>
        <pc:spChg chg="mod">
          <ac:chgData name="和田 真澄" userId="qgmgzJz6Xtu4/V7g9m+LyP2GtA4OYgj+t6PlR/wpfEA=" providerId="None" clId="Web-{58DF4F40-23A0-49DB-AAF0-83244D1A2878}" dt="2026-02-02T02:11:36.627" v="146" actId="20577"/>
          <ac:spMkLst>
            <pc:docMk/>
            <pc:sldMk cId="1771092797" sldId="2146848077"/>
            <ac:spMk id="6" creationId="{23BF7EBA-DEB8-F3FA-BECD-A8D989352325}"/>
          </ac:spMkLst>
        </pc:spChg>
      </pc:sldChg>
      <pc:sldChg chg="modSp">
        <pc:chgData name="和田 真澄" userId="qgmgzJz6Xtu4/V7g9m+LyP2GtA4OYgj+t6PlR/wpfEA=" providerId="None" clId="Web-{58DF4F40-23A0-49DB-AAF0-83244D1A2878}" dt="2026-02-02T02:11:48.315" v="152" actId="20577"/>
        <pc:sldMkLst>
          <pc:docMk/>
          <pc:sldMk cId="3826891784" sldId="2146848078"/>
        </pc:sldMkLst>
        <pc:spChg chg="mod">
          <ac:chgData name="和田 真澄" userId="qgmgzJz6Xtu4/V7g9m+LyP2GtA4OYgj+t6PlR/wpfEA=" providerId="None" clId="Web-{58DF4F40-23A0-49DB-AAF0-83244D1A2878}" dt="2026-02-02T02:11:48.315" v="152" actId="20577"/>
          <ac:spMkLst>
            <pc:docMk/>
            <pc:sldMk cId="3826891784" sldId="2146848078"/>
            <ac:spMk id="6" creationId="{23BF7EBA-DEB8-F3FA-BECD-A8D989352325}"/>
          </ac:spMkLst>
        </pc:spChg>
        <pc:spChg chg="mod">
          <ac:chgData name="和田 真澄" userId="qgmgzJz6Xtu4/V7g9m+LyP2GtA4OYgj+t6PlR/wpfEA=" providerId="None" clId="Web-{58DF4F40-23A0-49DB-AAF0-83244D1A2878}" dt="2026-02-02T02:11:40.159" v="147" actId="20577"/>
          <ac:spMkLst>
            <pc:docMk/>
            <pc:sldMk cId="3826891784" sldId="2146848078"/>
            <ac:spMk id="8" creationId="{7DFCF749-8866-3336-D515-2AA5CE59CF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05522-3FFB-4792-B068-A5C565382FBB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E2816-1C42-4A8F-8890-D40774E99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62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F16A8-7790-6306-440C-274ADF7CC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E1302CB-EAB6-FFDD-FED8-1F9009EE1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76D658B-FF4D-3834-D09E-53BDCE271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D9AFAE-AE6F-32A6-B7CE-27676896E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45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F9D06-D311-AAC7-D751-5926A713D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ECE1236-4F14-00BF-7740-6F470F74C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20F5609-A667-8932-C704-3B5E9CA01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03CC49-1C53-A9C6-E465-6AD4BFA5B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05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675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924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095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6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24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17AE279A-F0C1-48E3-BD9D-AB40FF27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753" y="184651"/>
            <a:ext cx="9749589" cy="3988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5523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48360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56674"/>
            <a:ext cx="11137900" cy="945545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Smart</a:t>
            </a:r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 </a:t>
            </a: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Construction</a:t>
            </a:r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 </a:t>
            </a: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Groupware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2026.2.9(</a:t>
            </a:r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予定</a:t>
            </a: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)</a:t>
            </a:r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リリース版について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EF0A5-570A-F476-C307-EF5A0308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D0EDB57-2A84-12F8-B03B-DA6B49C7E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75" y="1461092"/>
            <a:ext cx="5273040" cy="36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E8AE60D-6F92-D947-2911-3F591A3DB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031" y="3790853"/>
            <a:ext cx="1638529" cy="21453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DA4EF4E8-D18B-615C-A686-E69B93188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695" y="2578494"/>
            <a:ext cx="5273040" cy="36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1032472-FBCA-A2FF-A97E-539094D409F8}"/>
              </a:ext>
            </a:extLst>
          </p:cNvPr>
          <p:cNvSpPr/>
          <p:nvPr/>
        </p:nvSpPr>
        <p:spPr>
          <a:xfrm>
            <a:off x="9851846" y="3693316"/>
            <a:ext cx="814656" cy="81857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B30F8AD-11AB-B307-AA01-32121257E002}"/>
              </a:ext>
            </a:extLst>
          </p:cNvPr>
          <p:cNvCxnSpPr>
            <a:cxnSpLocks/>
            <a:stCxn id="45" idx="3"/>
            <a:endCxn id="35" idx="1"/>
          </p:cNvCxnSpPr>
          <p:nvPr/>
        </p:nvCxnSpPr>
        <p:spPr>
          <a:xfrm>
            <a:off x="9285949" y="4932535"/>
            <a:ext cx="543142" cy="228067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23BF7EBA-DEB8-F3FA-BECD-A8D989352325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 lIns="91440" tIns="45720" rIns="91440" bIns="45720" anchor="t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>
                <a:latin typeface="メイリオ"/>
                <a:ea typeface="メイリオ"/>
              </a:rPr>
              <a:t>リリース項目</a:t>
            </a:r>
            <a:r>
              <a:rPr lang="en-US" altLang="ja-JP" dirty="0">
                <a:latin typeface="メイリオ"/>
                <a:ea typeface="メイリオ"/>
              </a:rPr>
              <a:t>No. </a:t>
            </a:r>
            <a:r>
              <a:rPr lang="ja-JP" altLang="en-US">
                <a:latin typeface="メイリオ"/>
                <a:ea typeface="メイリオ"/>
              </a:rPr>
              <a:t>８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1ED53C-6C5B-3DA0-5319-F36273C31253}"/>
              </a:ext>
            </a:extLst>
          </p:cNvPr>
          <p:cNvSpPr txBox="1"/>
          <p:nvPr/>
        </p:nvSpPr>
        <p:spPr>
          <a:xfrm>
            <a:off x="484448" y="1514248"/>
            <a:ext cx="430662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ja-JP" altLang="en-US" sz="1200" dirty="0">
                <a:latin typeface="メイリオ"/>
                <a:ea typeface="メイリオ"/>
              </a:rPr>
              <a:t>「</a:t>
            </a:r>
            <a:r>
              <a:rPr lang="en-US" altLang="ja-JP" sz="1200" dirty="0">
                <a:latin typeface="メイリオ"/>
                <a:ea typeface="メイリオ"/>
              </a:rPr>
              <a:t>Dashboard</a:t>
            </a:r>
            <a:r>
              <a:rPr lang="ja-JP" altLang="en-US" sz="1200" dirty="0">
                <a:latin typeface="メイリオ"/>
                <a:ea typeface="メイリオ"/>
              </a:rPr>
              <a:t>からローカライゼーションを取得」</a:t>
            </a:r>
            <a:r>
              <a:rPr lang="en-US" altLang="ja-JP" sz="1200" dirty="0">
                <a:latin typeface="メイリオ"/>
                <a:ea typeface="メイリオ"/>
              </a:rPr>
              <a:t>※</a:t>
            </a:r>
            <a:r>
              <a:rPr lang="ja-JP" altLang="en-US" sz="1200" dirty="0">
                <a:latin typeface="メイリオ"/>
                <a:ea typeface="メイリオ"/>
              </a:rPr>
              <a:t>新機能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4650D7F-E0BC-2350-2119-322FD93D9DA1}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>
            <a:off x="1956669" y="5381790"/>
            <a:ext cx="255262" cy="6087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AD16F1-F6A9-2942-344B-CD50E3768E4B}"/>
              </a:ext>
            </a:extLst>
          </p:cNvPr>
          <p:cNvSpPr txBox="1"/>
          <p:nvPr/>
        </p:nvSpPr>
        <p:spPr>
          <a:xfrm>
            <a:off x="170537" y="4504627"/>
            <a:ext cx="1786132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パラメータを取得ボタン押下で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Dashboard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からローカライゼーション情報を取得します。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>
              <a:defRPr/>
            </a:pP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取得したローカライゼーション情報を使用して座標系変換が行えます。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9839629-255A-B431-FD80-2DD7B06DA728}"/>
              </a:ext>
            </a:extLst>
          </p:cNvPr>
          <p:cNvSpPr/>
          <p:nvPr/>
        </p:nvSpPr>
        <p:spPr>
          <a:xfrm>
            <a:off x="2218025" y="2931560"/>
            <a:ext cx="1570543" cy="12735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コネクタ: カギ線 31">
            <a:extLst>
              <a:ext uri="{FF2B5EF4-FFF2-40B4-BE49-F238E27FC236}">
                <a16:creationId xmlns:a16="http://schemas.microsoft.com/office/drawing/2014/main" id="{B8E527EA-A299-B75E-00BD-FE441E8658F9}"/>
              </a:ext>
            </a:extLst>
          </p:cNvPr>
          <p:cNvCxnSpPr>
            <a:cxnSpLocks/>
            <a:stCxn id="31" idx="3"/>
            <a:endCxn id="44" idx="1"/>
          </p:cNvCxnSpPr>
          <p:nvPr/>
        </p:nvCxnSpPr>
        <p:spPr>
          <a:xfrm flipV="1">
            <a:off x="3788223" y="4428249"/>
            <a:ext cx="1605472" cy="1406496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48D487-38DB-AED1-0701-662B2780C7B3}"/>
              </a:ext>
            </a:extLst>
          </p:cNvPr>
          <p:cNvSpPr/>
          <p:nvPr/>
        </p:nvSpPr>
        <p:spPr>
          <a:xfrm>
            <a:off x="2218025" y="3265959"/>
            <a:ext cx="541050" cy="1485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145ECC6B-F268-C0AE-9F06-6E5EDBBD3A01}"/>
              </a:ext>
            </a:extLst>
          </p:cNvPr>
          <p:cNvSpPr/>
          <p:nvPr/>
        </p:nvSpPr>
        <p:spPr>
          <a:xfrm>
            <a:off x="817877" y="2747083"/>
            <a:ext cx="1261102" cy="415498"/>
          </a:xfrm>
          <a:prstGeom prst="wedgeRectCallout">
            <a:avLst>
              <a:gd name="adj1" fmla="val 60149"/>
              <a:gd name="adj2" fmla="val 86704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r>
              <a:rPr lang="ja-JP" altLang="en-US" sz="1050" dirty="0">
                <a:latin typeface="メイリオ"/>
                <a:ea typeface="メイリオ"/>
              </a:rPr>
              <a:t>パラメータを取得ボタンを押下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DF7212B-43E2-18E8-2A25-6E933B2409D9}"/>
              </a:ext>
            </a:extLst>
          </p:cNvPr>
          <p:cNvSpPr/>
          <p:nvPr/>
        </p:nvSpPr>
        <p:spPr>
          <a:xfrm>
            <a:off x="2211931" y="5079803"/>
            <a:ext cx="1557587" cy="61614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D8FB907E-ADD3-EE6C-A25B-2705FDA9BC6F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rot="16200000" flipH="1">
            <a:off x="2557771" y="3345328"/>
            <a:ext cx="376304" cy="514746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9B3AE58-F9AF-1BBE-D4F9-843D3B4FC50A}"/>
              </a:ext>
            </a:extLst>
          </p:cNvPr>
          <p:cNvSpPr/>
          <p:nvPr/>
        </p:nvSpPr>
        <p:spPr>
          <a:xfrm>
            <a:off x="3342424" y="5760450"/>
            <a:ext cx="445799" cy="1485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1D0BD196-4A8F-B454-588D-9CD7F102A2C4}"/>
              </a:ext>
            </a:extLst>
          </p:cNvPr>
          <p:cNvSpPr/>
          <p:nvPr/>
        </p:nvSpPr>
        <p:spPr>
          <a:xfrm>
            <a:off x="6966824" y="3938125"/>
            <a:ext cx="2319125" cy="19888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9A682AC-FA38-F1D3-BE75-D3742A3676A4}"/>
              </a:ext>
            </a:extLst>
          </p:cNvPr>
          <p:cNvSpPr txBox="1"/>
          <p:nvPr/>
        </p:nvSpPr>
        <p:spPr>
          <a:xfrm>
            <a:off x="260907" y="764722"/>
            <a:ext cx="11979562" cy="6040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1400" u="sng" dirty="0">
                <a:solidFill>
                  <a:srgbClr val="1D1C1D"/>
                </a:solidFill>
                <a:latin typeface="Meiryo"/>
                <a:ea typeface="Meiryo"/>
              </a:rPr>
              <a:t>No.8</a:t>
            </a:r>
            <a:endParaRPr lang="en-US" altLang="ja-JP" sz="1400" u="sng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latin typeface="Meiryo"/>
                <a:ea typeface="Meiryo"/>
              </a:rPr>
              <a:t>ローカライゼーションファイルを使用して座標系変換が行えるようになりました。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FFF1A33-A617-38F6-DB50-BEE177DF559E}"/>
              </a:ext>
            </a:extLst>
          </p:cNvPr>
          <p:cNvSpPr txBox="1"/>
          <p:nvPr/>
        </p:nvSpPr>
        <p:spPr>
          <a:xfrm>
            <a:off x="9829091" y="4837436"/>
            <a:ext cx="223218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ローカライゼーション情報を使用して変換された点群が表示されます。</a:t>
            </a:r>
          </a:p>
        </p:txBody>
      </p:sp>
      <p:sp>
        <p:nvSpPr>
          <p:cNvPr id="36" name="吹き出し: 四角形 35">
            <a:extLst>
              <a:ext uri="{FF2B5EF4-FFF2-40B4-BE49-F238E27FC236}">
                <a16:creationId xmlns:a16="http://schemas.microsoft.com/office/drawing/2014/main" id="{19079D2E-78B3-3128-79C9-3A76198CD5C3}"/>
              </a:ext>
            </a:extLst>
          </p:cNvPr>
          <p:cNvSpPr/>
          <p:nvPr/>
        </p:nvSpPr>
        <p:spPr>
          <a:xfrm>
            <a:off x="10143241" y="3023810"/>
            <a:ext cx="1845811" cy="415498"/>
          </a:xfrm>
          <a:prstGeom prst="wedgeRectCallout">
            <a:avLst>
              <a:gd name="adj1" fmla="val -35509"/>
              <a:gd name="adj2" fmla="val 104855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r>
              <a:rPr lang="ja-JP" altLang="en-US" sz="1050" dirty="0">
                <a:latin typeface="メイリオ"/>
                <a:ea typeface="メイリオ"/>
              </a:rPr>
              <a:t>座標系の変換に使用したローカライゼーション情報</a:t>
            </a:r>
            <a:endParaRPr lang="en-US" altLang="ja-JP" sz="1050" dirty="0"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21675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EF0A5-570A-F476-C307-EF5A0308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図 68">
            <a:extLst>
              <a:ext uri="{FF2B5EF4-FFF2-40B4-BE49-F238E27FC236}">
                <a16:creationId xmlns:a16="http://schemas.microsoft.com/office/drawing/2014/main" id="{51CCBC8F-0650-F958-77CE-CE9F505F7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75" y="1461092"/>
            <a:ext cx="5273040" cy="36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1608C5E3-5897-D00D-ABBB-E54D3D99A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695" y="2578494"/>
            <a:ext cx="5273040" cy="36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1FD9AE0F-735E-FA42-F12E-C39D7BA435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13" t="943" r="1216" b="1034"/>
          <a:stretch>
            <a:fillRect/>
          </a:stretch>
        </p:blipFill>
        <p:spPr>
          <a:xfrm>
            <a:off x="341011" y="3794026"/>
            <a:ext cx="1642228" cy="13708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955F809C-0ABB-C52A-FEEE-78297B1FA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855" y="3794026"/>
            <a:ext cx="1646150" cy="15928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23BF7EBA-DEB8-F3FA-BECD-A8D989352325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 lIns="91440" tIns="45720" rIns="91440" bIns="45720" anchor="t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>
                <a:latin typeface="メイリオ"/>
                <a:ea typeface="メイリオ"/>
              </a:rPr>
              <a:t>リリース項目</a:t>
            </a:r>
            <a:r>
              <a:rPr lang="en-US" altLang="ja-JP" dirty="0">
                <a:latin typeface="メイリオ"/>
                <a:ea typeface="メイリオ"/>
              </a:rPr>
              <a:t>No. </a:t>
            </a:r>
            <a:r>
              <a:rPr lang="ja-JP" altLang="en-US">
                <a:latin typeface="メイリオ"/>
                <a:ea typeface="メイリオ"/>
              </a:rPr>
              <a:t>８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1ED53C-6C5B-3DA0-5319-F36273C31253}"/>
              </a:ext>
            </a:extLst>
          </p:cNvPr>
          <p:cNvSpPr txBox="1"/>
          <p:nvPr/>
        </p:nvSpPr>
        <p:spPr>
          <a:xfrm>
            <a:off x="484448" y="1514248"/>
            <a:ext cx="3747827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ja-JP" altLang="en-US" sz="1200" dirty="0">
                <a:latin typeface="メイリオ"/>
                <a:ea typeface="メイリオ"/>
              </a:rPr>
              <a:t>「ローカライゼーションファイルを取得」</a:t>
            </a:r>
            <a:r>
              <a:rPr lang="en-US" altLang="ja-JP" sz="1200" dirty="0">
                <a:latin typeface="メイリオ"/>
                <a:ea typeface="メイリオ"/>
              </a:rPr>
              <a:t>※</a:t>
            </a:r>
            <a:r>
              <a:rPr lang="ja-JP" altLang="en-US" sz="1200" dirty="0">
                <a:latin typeface="メイリオ"/>
                <a:ea typeface="メイリオ"/>
              </a:rPr>
              <a:t>新機能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4650D7F-E0BC-2350-2119-322FD93D9DA1}"/>
              </a:ext>
            </a:extLst>
          </p:cNvPr>
          <p:cNvCxnSpPr>
            <a:cxnSpLocks/>
            <a:stCxn id="16" idx="0"/>
            <a:endCxn id="15" idx="2"/>
          </p:cNvCxnSpPr>
          <p:nvPr/>
        </p:nvCxnSpPr>
        <p:spPr>
          <a:xfrm flipH="1" flipV="1">
            <a:off x="2685569" y="5090939"/>
            <a:ext cx="2456" cy="540734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AD16F1-F6A9-2942-344B-CD50E3768E4B}"/>
              </a:ext>
            </a:extLst>
          </p:cNvPr>
          <p:cNvSpPr txBox="1"/>
          <p:nvPr/>
        </p:nvSpPr>
        <p:spPr>
          <a:xfrm>
            <a:off x="51505" y="5631673"/>
            <a:ext cx="527303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ファイル選択ボタン押下でローカライゼーションファイルを選択します。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>
              <a:defRPr/>
            </a:pP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選択したローカライゼーションファイルを使用して座標系変換が行えます。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9839629-255A-B431-FD80-2DD7B06DA728}"/>
              </a:ext>
            </a:extLst>
          </p:cNvPr>
          <p:cNvSpPr/>
          <p:nvPr/>
        </p:nvSpPr>
        <p:spPr>
          <a:xfrm>
            <a:off x="2218025" y="2931560"/>
            <a:ext cx="1570543" cy="12735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コネクタ: カギ線 31">
            <a:extLst>
              <a:ext uri="{FF2B5EF4-FFF2-40B4-BE49-F238E27FC236}">
                <a16:creationId xmlns:a16="http://schemas.microsoft.com/office/drawing/2014/main" id="{B8E527EA-A299-B75E-00BD-FE441E8658F9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3780148" y="4428249"/>
            <a:ext cx="1613547" cy="844748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48D487-38DB-AED1-0701-662B2780C7B3}"/>
              </a:ext>
            </a:extLst>
          </p:cNvPr>
          <p:cNvSpPr/>
          <p:nvPr/>
        </p:nvSpPr>
        <p:spPr>
          <a:xfrm>
            <a:off x="2267094" y="3303704"/>
            <a:ext cx="459438" cy="11815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145ECC6B-F268-C0AE-9F06-6E5EDBBD3A01}"/>
              </a:ext>
            </a:extLst>
          </p:cNvPr>
          <p:cNvSpPr/>
          <p:nvPr/>
        </p:nvSpPr>
        <p:spPr>
          <a:xfrm>
            <a:off x="1061231" y="2730482"/>
            <a:ext cx="1085150" cy="415498"/>
          </a:xfrm>
          <a:prstGeom prst="wedgeRectCallout">
            <a:avLst>
              <a:gd name="adj1" fmla="val 60149"/>
              <a:gd name="adj2" fmla="val 86704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r>
              <a:rPr lang="ja-JP" altLang="en-US" sz="1050" dirty="0">
                <a:latin typeface="メイリオ"/>
                <a:ea typeface="メイリオ"/>
              </a:rPr>
              <a:t>ファイル選択ボタンを押下</a:t>
            </a:r>
            <a:endParaRPr lang="en-US" altLang="ja-JP" sz="1050" dirty="0">
              <a:latin typeface="メイリオ"/>
              <a:ea typeface="メイリオ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DF7212B-43E2-18E8-2A25-6E933B2409D9}"/>
              </a:ext>
            </a:extLst>
          </p:cNvPr>
          <p:cNvSpPr/>
          <p:nvPr/>
        </p:nvSpPr>
        <p:spPr>
          <a:xfrm>
            <a:off x="2241012" y="4969906"/>
            <a:ext cx="889114" cy="1210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D8FB907E-ADD3-EE6C-A25B-2705FDA9BC6F}"/>
              </a:ext>
            </a:extLst>
          </p:cNvPr>
          <p:cNvCxnSpPr>
            <a:cxnSpLocks/>
            <a:stCxn id="9" idx="1"/>
            <a:endCxn id="52" idx="0"/>
          </p:cNvCxnSpPr>
          <p:nvPr/>
        </p:nvCxnSpPr>
        <p:spPr>
          <a:xfrm rot="10800000" flipV="1">
            <a:off x="1162126" y="3362780"/>
            <a:ext cx="1104969" cy="431245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9B3AE58-F9AF-1BBE-D4F9-843D3B4FC50A}"/>
              </a:ext>
            </a:extLst>
          </p:cNvPr>
          <p:cNvSpPr/>
          <p:nvPr/>
        </p:nvSpPr>
        <p:spPr>
          <a:xfrm>
            <a:off x="3334349" y="5198702"/>
            <a:ext cx="445799" cy="1485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64F5DAA1-654C-C2FA-4165-2F8E646F6355}"/>
              </a:ext>
            </a:extLst>
          </p:cNvPr>
          <p:cNvSpPr/>
          <p:nvPr/>
        </p:nvSpPr>
        <p:spPr>
          <a:xfrm>
            <a:off x="1519430" y="4988518"/>
            <a:ext cx="431590" cy="1485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コネクタ: カギ線 57">
            <a:extLst>
              <a:ext uri="{FF2B5EF4-FFF2-40B4-BE49-F238E27FC236}">
                <a16:creationId xmlns:a16="http://schemas.microsoft.com/office/drawing/2014/main" id="{CF064DD6-474F-B970-61CF-D7D8995A0E41}"/>
              </a:ext>
            </a:extLst>
          </p:cNvPr>
          <p:cNvCxnSpPr>
            <a:cxnSpLocks/>
            <a:stCxn id="57" idx="3"/>
            <a:endCxn id="56" idx="1"/>
          </p:cNvCxnSpPr>
          <p:nvPr/>
        </p:nvCxnSpPr>
        <p:spPr>
          <a:xfrm flipV="1">
            <a:off x="1951020" y="4590427"/>
            <a:ext cx="229835" cy="472386"/>
          </a:xfrm>
          <a:prstGeom prst="bentConnector3">
            <a:avLst>
              <a:gd name="adj1" fmla="val 42748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3E8A2FA-8D6E-FE95-9F00-EB5D6CB9B228}"/>
              </a:ext>
            </a:extLst>
          </p:cNvPr>
          <p:cNvSpPr/>
          <p:nvPr/>
        </p:nvSpPr>
        <p:spPr>
          <a:xfrm>
            <a:off x="9851846" y="3693316"/>
            <a:ext cx="814656" cy="81857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22732450-6046-8270-94F6-44DA50F942BF}"/>
              </a:ext>
            </a:extLst>
          </p:cNvPr>
          <p:cNvCxnSpPr>
            <a:cxnSpLocks/>
            <a:stCxn id="88" idx="3"/>
            <a:endCxn id="89" idx="1"/>
          </p:cNvCxnSpPr>
          <p:nvPr/>
        </p:nvCxnSpPr>
        <p:spPr>
          <a:xfrm>
            <a:off x="9285949" y="4932535"/>
            <a:ext cx="543142" cy="228067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DC1FA170-3739-59B4-CE92-D75558CF486D}"/>
              </a:ext>
            </a:extLst>
          </p:cNvPr>
          <p:cNvSpPr/>
          <p:nvPr/>
        </p:nvSpPr>
        <p:spPr>
          <a:xfrm>
            <a:off x="6966824" y="3938125"/>
            <a:ext cx="2319125" cy="19888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1AADB97-910E-6F83-023F-7C638D4AEBEF}"/>
              </a:ext>
            </a:extLst>
          </p:cNvPr>
          <p:cNvSpPr txBox="1"/>
          <p:nvPr/>
        </p:nvSpPr>
        <p:spPr>
          <a:xfrm>
            <a:off x="9829091" y="4837436"/>
            <a:ext cx="223218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ローカライゼーション情報を使用して変換された点群が表示されます。</a:t>
            </a:r>
          </a:p>
        </p:txBody>
      </p:sp>
      <p:sp>
        <p:nvSpPr>
          <p:cNvPr id="90" name="吹き出し: 四角形 89">
            <a:extLst>
              <a:ext uri="{FF2B5EF4-FFF2-40B4-BE49-F238E27FC236}">
                <a16:creationId xmlns:a16="http://schemas.microsoft.com/office/drawing/2014/main" id="{25E6948A-4A84-1046-8A55-A3FC57F50286}"/>
              </a:ext>
            </a:extLst>
          </p:cNvPr>
          <p:cNvSpPr/>
          <p:nvPr/>
        </p:nvSpPr>
        <p:spPr>
          <a:xfrm>
            <a:off x="10143241" y="3023810"/>
            <a:ext cx="1845811" cy="415498"/>
          </a:xfrm>
          <a:prstGeom prst="wedgeRectCallout">
            <a:avLst>
              <a:gd name="adj1" fmla="val -35509"/>
              <a:gd name="adj2" fmla="val 104855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r>
              <a:rPr lang="ja-JP" altLang="en-US" sz="1050" dirty="0">
                <a:latin typeface="メイリオ"/>
                <a:ea typeface="メイリオ"/>
              </a:rPr>
              <a:t>座標系の変換に使用したローカライゼーション情報</a:t>
            </a:r>
            <a:endParaRPr lang="en-US" altLang="ja-JP" sz="1050" dirty="0">
              <a:latin typeface="メイリオ"/>
              <a:ea typeface="メイリオ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ACA6EC-C88B-EF4D-2893-31AE13D54A81}"/>
              </a:ext>
            </a:extLst>
          </p:cNvPr>
          <p:cNvSpPr txBox="1"/>
          <p:nvPr/>
        </p:nvSpPr>
        <p:spPr>
          <a:xfrm>
            <a:off x="260907" y="764722"/>
            <a:ext cx="11979562" cy="6040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1400" u="sng" dirty="0">
                <a:solidFill>
                  <a:srgbClr val="1D1C1D"/>
                </a:solidFill>
                <a:latin typeface="Meiryo"/>
                <a:ea typeface="Meiryo"/>
              </a:rPr>
              <a:t>No.8</a:t>
            </a:r>
            <a:endParaRPr lang="en-US" altLang="ja-JP" sz="1400" u="sng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latin typeface="Meiryo"/>
                <a:ea typeface="Meiryo"/>
              </a:rPr>
              <a:t>ローカライゼーションファイルを使用して座標系変換が行えるようになりました。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177109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EF0A5-570A-F476-C307-EF5A0308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89AB224-D207-A26E-A3B1-577BE20A8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75" y="1461092"/>
            <a:ext cx="5273040" cy="36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4799A5F-B938-F2C8-9887-A7217FF68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695" y="2578494"/>
            <a:ext cx="5273040" cy="36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A17B9AC-8EFF-3985-008E-926017DF2FB1}"/>
              </a:ext>
            </a:extLst>
          </p:cNvPr>
          <p:cNvSpPr/>
          <p:nvPr/>
        </p:nvSpPr>
        <p:spPr>
          <a:xfrm>
            <a:off x="7112549" y="3230606"/>
            <a:ext cx="1700457" cy="17652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23BF7EBA-DEB8-F3FA-BECD-A8D989352325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 lIns="91440" tIns="45720" rIns="91440" bIns="45720" anchor="t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>
                <a:latin typeface="メイリオ"/>
                <a:ea typeface="メイリオ"/>
              </a:rPr>
              <a:t>リリース項目</a:t>
            </a:r>
            <a:r>
              <a:rPr lang="en-US" altLang="ja-JP" dirty="0">
                <a:latin typeface="メイリオ"/>
                <a:ea typeface="メイリオ"/>
              </a:rPr>
              <a:t>No. ８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FCF749-8866-3336-D515-2AA5CE59CFDC}"/>
              </a:ext>
            </a:extLst>
          </p:cNvPr>
          <p:cNvSpPr txBox="1"/>
          <p:nvPr/>
        </p:nvSpPr>
        <p:spPr>
          <a:xfrm>
            <a:off x="260907" y="764722"/>
            <a:ext cx="11682854" cy="6040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1400" u="sng" dirty="0">
                <a:solidFill>
                  <a:srgbClr val="1D1C1D"/>
                </a:solidFill>
                <a:latin typeface="Meiryo"/>
                <a:ea typeface="Meiryo"/>
              </a:rPr>
              <a:t>No.8</a:t>
            </a:r>
            <a:endParaRPr lang="en-US" altLang="ja-JP" sz="1400" u="sng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latin typeface="Meiryo"/>
                <a:ea typeface="Meiryo"/>
              </a:rPr>
              <a:t>ローカライゼーションファイルを使用して座標系変換が行えるようになりました。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1ED53C-6C5B-3DA0-5319-F36273C31253}"/>
              </a:ext>
            </a:extLst>
          </p:cNvPr>
          <p:cNvSpPr txBox="1"/>
          <p:nvPr/>
        </p:nvSpPr>
        <p:spPr>
          <a:xfrm>
            <a:off x="499719" y="1511936"/>
            <a:ext cx="121478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ja-JP" altLang="en-US" sz="1200" dirty="0">
                <a:latin typeface="メイリオ"/>
                <a:ea typeface="メイリオ"/>
              </a:rPr>
              <a:t>座標系再変換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9839629-255A-B431-FD80-2DD7B06DA728}"/>
              </a:ext>
            </a:extLst>
          </p:cNvPr>
          <p:cNvSpPr/>
          <p:nvPr/>
        </p:nvSpPr>
        <p:spPr>
          <a:xfrm>
            <a:off x="1160750" y="2736566"/>
            <a:ext cx="553751" cy="1518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コネクタ: カギ線 6">
            <a:extLst>
              <a:ext uri="{FF2B5EF4-FFF2-40B4-BE49-F238E27FC236}">
                <a16:creationId xmlns:a16="http://schemas.microsoft.com/office/drawing/2014/main" id="{40C740BB-EEDC-A3EA-5F85-BCB3AFCE3AA9}"/>
              </a:ext>
            </a:extLst>
          </p:cNvPr>
          <p:cNvCxnSpPr>
            <a:cxnSpLocks/>
            <a:stCxn id="18" idx="2"/>
            <a:endCxn id="29" idx="1"/>
          </p:cNvCxnSpPr>
          <p:nvPr/>
        </p:nvCxnSpPr>
        <p:spPr>
          <a:xfrm rot="16200000" flipH="1">
            <a:off x="3662698" y="663383"/>
            <a:ext cx="1224779" cy="5674923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7042196-D559-7A17-2CA4-0A77E75EB0C7}"/>
              </a:ext>
            </a:extLst>
          </p:cNvPr>
          <p:cNvCxnSpPr>
            <a:cxnSpLocks/>
            <a:stCxn id="18" idx="0"/>
            <a:endCxn id="25" idx="1"/>
          </p:cNvCxnSpPr>
          <p:nvPr/>
        </p:nvCxnSpPr>
        <p:spPr>
          <a:xfrm flipV="1">
            <a:off x="1437626" y="2136802"/>
            <a:ext cx="707373" cy="599764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0B49801-5EF9-58DF-CE8F-78BE4E0D953C}"/>
              </a:ext>
            </a:extLst>
          </p:cNvPr>
          <p:cNvSpPr txBox="1"/>
          <p:nvPr/>
        </p:nvSpPr>
        <p:spPr>
          <a:xfrm>
            <a:off x="2144999" y="1905969"/>
            <a:ext cx="309629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点群レイヤーのコンテキストメニューから座標系の再変換が行えます。</a:t>
            </a:r>
          </a:p>
        </p:txBody>
      </p:sp>
    </p:spTree>
    <p:extLst>
      <p:ext uri="{BB962C8B-B14F-4D97-AF65-F5344CB8AC3E}">
        <p14:creationId xmlns:p14="http://schemas.microsoft.com/office/powerpoint/2010/main" val="382689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93957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EB28A-50B1-1932-8375-68BB49650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C12D4E3C-945D-2ACA-45B0-C302624A2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07877"/>
              </p:ext>
            </p:extLst>
          </p:nvPr>
        </p:nvGraphicFramePr>
        <p:xfrm>
          <a:off x="143996" y="1612659"/>
          <a:ext cx="11923057" cy="4413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682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2442565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770023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4130787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2926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NO.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機能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概要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詳細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5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1</a:t>
                      </a:r>
                      <a:endParaRPr kumimoji="1" lang="en-US" altLang="ja-JP" sz="150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ファイルの外部共有機能</a:t>
                      </a:r>
                      <a:endParaRPr kumimoji="1" lang="en-US" altLang="ja-JP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b="1" i="0" u="none" strike="noStrike" noProof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新機能追加です。</a:t>
                      </a:r>
                      <a:endParaRPr lang="ja-JP" altLang="en-US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ファイルの外部共有機能が実装されました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次ページ以降の説明を参照ください。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14261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5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2</a:t>
                      </a:r>
                      <a:endParaRPr kumimoji="1" lang="en-US" altLang="ja-JP" sz="150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ログイン画面</a:t>
                      </a:r>
                      <a:endParaRPr kumimoji="1" lang="zh-TW" altLang="en-US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不具合修正です。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特定の条件下でログインできなくなる事象があったため、ログイン画面へリダイレクトするように修正しました。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下記の</a:t>
                      </a:r>
                      <a:r>
                        <a:rPr lang="ja-JP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操作をした際に、低確率で発生しておりました</a:t>
                      </a:r>
                      <a:r>
                        <a:rPr kumimoji="1" lang="ja-JP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1.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ブラウザで同一ドメインのタブを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つ開く。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2.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その状態でブラウザを閉じる。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3.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ブラウザを再起動すると、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つのタブが同時に復帰する。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94914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5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3</a:t>
                      </a:r>
                      <a:endParaRPr kumimoji="1" lang="en-US" altLang="ja-JP" sz="150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ヘルプメニュー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機能改善です。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ヘルプメニューのマニュアル、利用規約のリンク先を変更しました。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また、プライバシーポリシーのリンク先を削除しました。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左記のとおり。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96320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5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4</a:t>
                      </a:r>
                      <a:endParaRPr kumimoji="1" lang="en-US" altLang="ja-JP" sz="150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一括ダウンロード機能</a:t>
                      </a:r>
                      <a:endParaRPr kumimoji="1" lang="zh-TW" altLang="en-US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機能改善です。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一括ダウンロード時にシステムフォルダを含む、含まないを選択できるようになりました。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左記のとおり。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422044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15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5</a:t>
                      </a:r>
                      <a:endParaRPr kumimoji="1" lang="en-US" altLang="ja-JP" sz="150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ja-JP" altLang="en-US" sz="1300" b="0" kern="12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  <a:cs typeface="+mn-cs"/>
                        </a:rPr>
                        <a:t>全般</a:t>
                      </a:r>
                      <a:endParaRPr kumimoji="1" lang="zh-TW" altLang="en-US" sz="1300" b="0" kern="1200">
                        <a:solidFill>
                          <a:schemeClr val="tx1"/>
                        </a:solidFill>
                        <a:latin typeface="Meiryo"/>
                        <a:ea typeface="Meiryo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ja-JP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不具合修正です。</a:t>
                      </a:r>
                      <a:endParaRPr lang="en-US" altLang="ja-JP" sz="1100" b="1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ツールチップが表示されている状態で素早くスクロールすると画面幅が変わる事象が発生していたため、解消しました。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左記のとおり。</a:t>
                      </a:r>
                      <a:endParaRPr kumimoji="1" lang="en-US" altLang="ja-JP" sz="1100" b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567645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15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6</a:t>
                      </a:r>
                      <a:endParaRPr kumimoji="1" lang="en-US" altLang="ja-JP" sz="150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ja-JP" altLang="en-US" sz="1300" b="0" kern="12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  <a:cs typeface="+mn-cs"/>
                        </a:rPr>
                        <a:t>全般</a:t>
                      </a:r>
                      <a:endParaRPr kumimoji="1" lang="zh-TW" altLang="en-US" sz="1300" b="0" kern="1200">
                        <a:solidFill>
                          <a:schemeClr val="tx1"/>
                        </a:solidFill>
                        <a:latin typeface="Meiryo"/>
                        <a:ea typeface="Meiryo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ja-JP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機能改善です。</a:t>
                      </a:r>
                      <a:endParaRPr lang="en-US" altLang="ja-JP" sz="1100" b="1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フォルダ・ファイル一覧のような複数選択できる画面に対して、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①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Shift+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クリック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+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方向キーで範囲選択できるようになりました。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ja-JP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②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Ctrl+</a:t>
                      </a:r>
                      <a:r>
                        <a:rPr lang="ja-JP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クリックで複数選択ができるようになりました。</a:t>
                      </a:r>
                      <a:endParaRPr lang="en-US" altLang="ja-JP" sz="1100" b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ja-JP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③チェックボックスのクリック判定領域を大きくしました。</a:t>
                      </a:r>
                      <a:endParaRPr kumimoji="1" lang="en-US" altLang="ja-JP" sz="1100" b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左記のとおり。</a:t>
                      </a:r>
                      <a:endParaRPr kumimoji="1" lang="en-US" altLang="ja-JP" sz="1100" b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511699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FC56AD-8327-AB87-7474-74E2099313D9}"/>
              </a:ext>
            </a:extLst>
          </p:cNvPr>
          <p:cNvSpPr txBox="1"/>
          <p:nvPr/>
        </p:nvSpPr>
        <p:spPr>
          <a:xfrm>
            <a:off x="143360" y="760797"/>
            <a:ext cx="1177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Smart Construction Groupware</a:t>
            </a:r>
            <a:r>
              <a:rPr kumimoji="1" lang="ja-JP" altLang="en-US" dirty="0">
                <a:latin typeface="Meiryo" panose="020B0604030504040204" pitchFamily="34" charset="-128"/>
                <a:ea typeface="Meiryo" panose="020B0604030504040204" pitchFamily="34" charset="-128"/>
              </a:rPr>
              <a:t>のアップデートについて、以下の日程・内容にてリリースを致します。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488F41-3E33-AE77-95FA-CEE1A3DAC29B}"/>
              </a:ext>
            </a:extLst>
          </p:cNvPr>
          <p:cNvSpPr txBox="1"/>
          <p:nvPr/>
        </p:nvSpPr>
        <p:spPr>
          <a:xfrm>
            <a:off x="411717" y="1221263"/>
            <a:ext cx="78178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b="1" u="sng" dirty="0">
                <a:latin typeface="Meiryo"/>
                <a:ea typeface="Meiryo"/>
              </a:rPr>
              <a:t>リリース作業日程：日本時間　</a:t>
            </a:r>
            <a:r>
              <a:rPr lang="en-US" altLang="ja-JP" b="1" u="sng" dirty="0">
                <a:latin typeface="Meiryo"/>
                <a:ea typeface="Meiryo"/>
              </a:rPr>
              <a:t>2</a:t>
            </a:r>
            <a:r>
              <a:rPr lang="ja-JP" altLang="en-US" b="1" u="sng" dirty="0">
                <a:latin typeface="Meiryo"/>
                <a:ea typeface="Meiryo"/>
              </a:rPr>
              <a:t>月</a:t>
            </a:r>
            <a:r>
              <a:rPr lang="en-US" altLang="ja-JP" b="1" u="sng" dirty="0">
                <a:latin typeface="Meiryo"/>
                <a:ea typeface="Meiryo"/>
              </a:rPr>
              <a:t>9</a:t>
            </a:r>
            <a:r>
              <a:rPr lang="ja-JP" altLang="en-US" b="1" u="sng" dirty="0">
                <a:latin typeface="Meiryo"/>
                <a:ea typeface="Meiryo"/>
              </a:rPr>
              <a:t>日</a:t>
            </a:r>
            <a:r>
              <a:rPr lang="en-US" altLang="ja-JP" b="1" u="sng" dirty="0">
                <a:latin typeface="Meiryo"/>
                <a:ea typeface="Meiryo"/>
              </a:rPr>
              <a:t>(</a:t>
            </a:r>
            <a:r>
              <a:rPr lang="ja-JP" altLang="en-US" b="1" u="sng" dirty="0">
                <a:latin typeface="Meiryo"/>
                <a:ea typeface="Meiryo"/>
              </a:rPr>
              <a:t>月</a:t>
            </a:r>
            <a:r>
              <a:rPr lang="en-US" altLang="ja-JP" b="1" u="sng" dirty="0">
                <a:latin typeface="Meiryo"/>
                <a:ea typeface="Meiryo"/>
              </a:rPr>
              <a:t>)(</a:t>
            </a:r>
            <a:r>
              <a:rPr lang="ja-JP" altLang="en-US" b="1" u="sng" dirty="0">
                <a:latin typeface="Meiryo"/>
                <a:ea typeface="Meiryo"/>
              </a:rPr>
              <a:t>予定</a:t>
            </a:r>
            <a:r>
              <a:rPr lang="en-US" altLang="ja-JP" b="1" u="sng" dirty="0">
                <a:latin typeface="Meiryo"/>
                <a:ea typeface="Meiryo"/>
              </a:rPr>
              <a:t>)</a:t>
            </a:r>
            <a:r>
              <a:rPr lang="ja-JP" altLang="en-US" b="1" u="sng" dirty="0">
                <a:latin typeface="Meiryo"/>
                <a:ea typeface="Meiryo"/>
              </a:rPr>
              <a:t>　1</a:t>
            </a:r>
            <a:r>
              <a:rPr lang="en-US" altLang="ja-JP" b="1" u="sng" dirty="0">
                <a:latin typeface="Meiryo"/>
                <a:ea typeface="Meiryo"/>
              </a:rPr>
              <a:t>9:00</a:t>
            </a:r>
            <a:r>
              <a:rPr lang="ja-JP" altLang="en-US" b="1" u="sng" dirty="0">
                <a:latin typeface="Meiryo"/>
                <a:ea typeface="Meiryo"/>
              </a:rPr>
              <a:t>～</a:t>
            </a:r>
            <a:r>
              <a:rPr lang="en-US" altLang="ja-JP" b="1" u="sng" dirty="0">
                <a:latin typeface="Meiryo"/>
                <a:ea typeface="Meiryo"/>
              </a:rPr>
              <a:t>22:00</a:t>
            </a:r>
          </a:p>
        </p:txBody>
      </p:sp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9A5A4111-5371-DC88-7CE0-F67D1BEC8034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リリース項目一覧</a:t>
            </a:r>
          </a:p>
        </p:txBody>
      </p:sp>
    </p:spTree>
    <p:extLst>
      <p:ext uri="{BB962C8B-B14F-4D97-AF65-F5344CB8AC3E}">
        <p14:creationId xmlns:p14="http://schemas.microsoft.com/office/powerpoint/2010/main" val="309874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11D4C-6D43-2DAA-5B96-E2D89A395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0ABD8066-249B-C155-3497-F579092E5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27853"/>
              </p:ext>
            </p:extLst>
          </p:nvPr>
        </p:nvGraphicFramePr>
        <p:xfrm>
          <a:off x="143996" y="1612659"/>
          <a:ext cx="11923057" cy="1512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682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2442565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770023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4130787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2926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NO.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機能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概要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詳細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5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7</a:t>
                      </a:r>
                      <a:endParaRPr kumimoji="1" lang="en-US" altLang="ja-JP" sz="150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システムフォルダ</a:t>
                      </a:r>
                      <a:endParaRPr kumimoji="1" lang="en-US" altLang="ja-JP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不具合修正です。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システムフォルダ（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Dashboard</a:t>
                      </a:r>
                      <a:r>
                        <a:rPr kumimoji="1" lang="ja-JP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）をドラッグ＆ドロップで移動できない課題を解消しました。</a:t>
                      </a:r>
                      <a:endParaRPr kumimoji="1" lang="en-US" altLang="ja-JP" sz="1100" b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左記のとおり。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67714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150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8</a:t>
                      </a:r>
                      <a:endParaRPr kumimoji="1" lang="en-US" altLang="ja-JP" sz="150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ja-JP" altLang="en-US" sz="1300" b="0" kern="1200">
                          <a:solidFill>
                            <a:schemeClr val="tx1"/>
                          </a:solidFill>
                          <a:latin typeface="Meiryo"/>
                          <a:ea typeface="Meiryo"/>
                          <a:cs typeface="+mn-cs"/>
                        </a:rPr>
                        <a:t>座標系変換</a:t>
                      </a:r>
                      <a:endParaRPr kumimoji="1" lang="ja-JP" altLang="en-US" sz="1300" b="0" kern="1200" dirty="0">
                        <a:solidFill>
                          <a:schemeClr val="tx1"/>
                        </a:solidFill>
                        <a:latin typeface="Meiryo"/>
                        <a:ea typeface="Meiryo"/>
                        <a:cs typeface="+mn-cs"/>
                      </a:endParaRPr>
                    </a:p>
                  </a:txBody>
                  <a:tcPr marT="43252" marB="432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ja-JP" sz="1100" b="1" i="0" u="none" strike="noStrike" baseline="0" noProof="0">
                          <a:solidFill>
                            <a:srgbClr val="000000"/>
                          </a:solidFill>
                          <a:latin typeface="Meiryo"/>
                          <a:ea typeface="Meiryo"/>
                        </a:rPr>
                        <a:t>新機能追加です。</a:t>
                      </a:r>
                      <a:endParaRPr lang="ja-JP" b="1"/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ja-JP" sz="1100" b="0" i="0" u="none" strike="noStrike" baseline="0" noProof="0">
                          <a:solidFill>
                            <a:srgbClr val="000000"/>
                          </a:solidFill>
                          <a:latin typeface="Meiryo"/>
                          <a:ea typeface="Meiryo"/>
                        </a:rPr>
                        <a:t>ローカライゼーションファイルを使用し</a:t>
                      </a:r>
                      <a:r>
                        <a:rPr lang="ja-JP" altLang="en-US" sz="1100" b="0" i="0" u="none" strike="noStrike" baseline="0" noProof="0">
                          <a:solidFill>
                            <a:srgbClr val="000000"/>
                          </a:solidFill>
                          <a:latin typeface="Meiryo"/>
                          <a:ea typeface="Meiryo"/>
                        </a:rPr>
                        <a:t>た</a:t>
                      </a:r>
                      <a:r>
                        <a:rPr lang="ja-JP" sz="1100" b="0" i="0" u="none" strike="noStrike" baseline="0" noProof="0">
                          <a:solidFill>
                            <a:srgbClr val="000000"/>
                          </a:solidFill>
                          <a:latin typeface="Meiryo"/>
                          <a:ea typeface="Meiryo"/>
                        </a:rPr>
                        <a:t>座標系変換が行えるようになりました。</a:t>
                      </a:r>
                      <a:endParaRPr lang="ja-JP"/>
                    </a:p>
                  </a:txBody>
                  <a:tcPr marT="43252" marB="432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ja-JP" sz="1100" b="0" i="0" u="none" strike="noStrike" baseline="0" noProof="0" dirty="0">
                          <a:solidFill>
                            <a:srgbClr val="000000"/>
                          </a:solidFill>
                          <a:latin typeface="Meiryo"/>
                          <a:ea typeface="Meiryo"/>
                        </a:rPr>
                        <a:t>次ページ以降の説明を参照ください。</a:t>
                      </a:r>
                      <a:endParaRPr lang="ja-JP" dirty="0"/>
                    </a:p>
                  </a:txBody>
                  <a:tcPr marT="43252" marB="43252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992107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0816F7B-F153-9D42-495E-C622028D5C76}"/>
              </a:ext>
            </a:extLst>
          </p:cNvPr>
          <p:cNvSpPr txBox="1"/>
          <p:nvPr/>
        </p:nvSpPr>
        <p:spPr>
          <a:xfrm>
            <a:off x="143360" y="760797"/>
            <a:ext cx="1177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Smart Construction Groupware</a:t>
            </a:r>
            <a:r>
              <a:rPr kumimoji="1" lang="ja-JP" altLang="en-US" dirty="0">
                <a:latin typeface="Meiryo" panose="020B0604030504040204" pitchFamily="34" charset="-128"/>
                <a:ea typeface="Meiryo" panose="020B0604030504040204" pitchFamily="34" charset="-128"/>
              </a:rPr>
              <a:t>のアップデートについて、以下の日程・内容にてリリースを致します。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E75267-4746-4B7A-D11B-744724BC63F7}"/>
              </a:ext>
            </a:extLst>
          </p:cNvPr>
          <p:cNvSpPr txBox="1"/>
          <p:nvPr/>
        </p:nvSpPr>
        <p:spPr>
          <a:xfrm>
            <a:off x="411717" y="1221263"/>
            <a:ext cx="78178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b="1" u="sng" dirty="0">
                <a:latin typeface="Meiryo"/>
                <a:ea typeface="Meiryo"/>
              </a:rPr>
              <a:t>リリース作業日程：日本時間　</a:t>
            </a:r>
            <a:r>
              <a:rPr lang="en-US" altLang="ja-JP" b="1" u="sng" dirty="0">
                <a:latin typeface="Meiryo"/>
                <a:ea typeface="Meiryo"/>
              </a:rPr>
              <a:t>2</a:t>
            </a:r>
            <a:r>
              <a:rPr lang="ja-JP" altLang="en-US" b="1" u="sng" dirty="0">
                <a:latin typeface="Meiryo"/>
                <a:ea typeface="Meiryo"/>
              </a:rPr>
              <a:t>月</a:t>
            </a:r>
            <a:r>
              <a:rPr lang="en-US" altLang="ja-JP" b="1" u="sng" dirty="0">
                <a:latin typeface="Meiryo"/>
                <a:ea typeface="Meiryo"/>
              </a:rPr>
              <a:t>9</a:t>
            </a:r>
            <a:r>
              <a:rPr lang="ja-JP" altLang="en-US" b="1" u="sng" dirty="0">
                <a:latin typeface="Meiryo"/>
                <a:ea typeface="Meiryo"/>
              </a:rPr>
              <a:t>日</a:t>
            </a:r>
            <a:r>
              <a:rPr lang="en-US" altLang="ja-JP" b="1" u="sng" dirty="0">
                <a:latin typeface="Meiryo"/>
                <a:ea typeface="Meiryo"/>
              </a:rPr>
              <a:t>(</a:t>
            </a:r>
            <a:r>
              <a:rPr lang="ja-JP" altLang="en-US" b="1" u="sng" dirty="0">
                <a:latin typeface="Meiryo"/>
                <a:ea typeface="Meiryo"/>
              </a:rPr>
              <a:t>月</a:t>
            </a:r>
            <a:r>
              <a:rPr lang="en-US" altLang="ja-JP" b="1" u="sng" dirty="0">
                <a:latin typeface="Meiryo"/>
                <a:ea typeface="Meiryo"/>
              </a:rPr>
              <a:t>)(</a:t>
            </a:r>
            <a:r>
              <a:rPr lang="ja-JP" altLang="en-US" b="1" u="sng" dirty="0">
                <a:latin typeface="Meiryo"/>
                <a:ea typeface="Meiryo"/>
              </a:rPr>
              <a:t>予定</a:t>
            </a:r>
            <a:r>
              <a:rPr lang="en-US" altLang="ja-JP" b="1" u="sng" dirty="0">
                <a:latin typeface="Meiryo"/>
                <a:ea typeface="Meiryo"/>
              </a:rPr>
              <a:t>)</a:t>
            </a:r>
            <a:r>
              <a:rPr lang="ja-JP" altLang="en-US" b="1" u="sng" dirty="0">
                <a:latin typeface="Meiryo"/>
                <a:ea typeface="Meiryo"/>
              </a:rPr>
              <a:t>　1</a:t>
            </a:r>
            <a:r>
              <a:rPr lang="en-US" altLang="ja-JP" b="1" u="sng" dirty="0">
                <a:latin typeface="Meiryo"/>
                <a:ea typeface="Meiryo"/>
              </a:rPr>
              <a:t>9:00</a:t>
            </a:r>
            <a:r>
              <a:rPr lang="ja-JP" altLang="en-US" b="1" u="sng" dirty="0">
                <a:latin typeface="Meiryo"/>
                <a:ea typeface="Meiryo"/>
              </a:rPr>
              <a:t>～</a:t>
            </a:r>
            <a:r>
              <a:rPr lang="en-US" altLang="ja-JP" b="1" u="sng" dirty="0">
                <a:latin typeface="Meiryo"/>
                <a:ea typeface="Meiryo"/>
              </a:rPr>
              <a:t>22:00</a:t>
            </a:r>
          </a:p>
        </p:txBody>
      </p:sp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93CB609E-A8F5-49AE-5128-DA25DB686D0D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リリース項目一覧</a:t>
            </a:r>
          </a:p>
        </p:txBody>
      </p:sp>
    </p:spTree>
    <p:extLst>
      <p:ext uri="{BB962C8B-B14F-4D97-AF65-F5344CB8AC3E}">
        <p14:creationId xmlns:p14="http://schemas.microsoft.com/office/powerpoint/2010/main" val="64744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7F4D0-F71C-45C3-7711-079E972E8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2043168F-140E-6F70-1664-F6808910A99E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 lIns="91440" tIns="45720" rIns="91440" bIns="45720" anchor="t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>
                <a:latin typeface="メイリオ"/>
                <a:ea typeface="メイリオ"/>
              </a:rPr>
              <a:t>リリース項目</a:t>
            </a:r>
            <a:r>
              <a:rPr lang="en-US" altLang="ja-JP" dirty="0">
                <a:latin typeface="メイリオ"/>
                <a:ea typeface="メイリオ"/>
              </a:rPr>
              <a:t>No.</a:t>
            </a:r>
            <a:r>
              <a:rPr lang="ja-JP" altLang="en-US">
                <a:latin typeface="メイリオ"/>
                <a:ea typeface="メイリオ"/>
              </a:rPr>
              <a:t>１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5FBE19-1BA7-534F-0CC3-51AE3CFFC112}"/>
              </a:ext>
            </a:extLst>
          </p:cNvPr>
          <p:cNvSpPr txBox="1"/>
          <p:nvPr/>
        </p:nvSpPr>
        <p:spPr>
          <a:xfrm>
            <a:off x="261550" y="764722"/>
            <a:ext cx="1166375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1400" u="sng" dirty="0">
                <a:solidFill>
                  <a:srgbClr val="1D1C1D"/>
                </a:solidFill>
                <a:latin typeface="Meiryo"/>
                <a:ea typeface="Meiryo"/>
              </a:rPr>
              <a:t>No1</a:t>
            </a:r>
            <a:endParaRPr lang="en-US" altLang="ja-JP" sz="1400" u="sng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latin typeface="Meiryo"/>
                <a:ea typeface="Meiryo"/>
              </a:rPr>
              <a:t>ファイルの外部共有機能のご紹介</a:t>
            </a:r>
            <a:endParaRPr kumimoji="1" lang="en-US" altLang="ja-JP" sz="1400" dirty="0">
              <a:latin typeface="Meiryo"/>
              <a:ea typeface="Meiryo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BC557A3-4CF2-96AA-2D08-746FABA36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650384"/>
            <a:ext cx="11745179" cy="28135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A3CE191-1593-964A-A118-566C1D5B0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12" y="3057153"/>
            <a:ext cx="2830362" cy="33484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3443E97-B278-07AB-0CB4-15DECFECBDBD}"/>
              </a:ext>
            </a:extLst>
          </p:cNvPr>
          <p:cNvSpPr/>
          <p:nvPr/>
        </p:nvSpPr>
        <p:spPr>
          <a:xfrm>
            <a:off x="11379199" y="2143725"/>
            <a:ext cx="578103" cy="26478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16BA79-D14D-DFB9-FF59-19DC63F1A51A}"/>
              </a:ext>
            </a:extLst>
          </p:cNvPr>
          <p:cNvSpPr txBox="1"/>
          <p:nvPr/>
        </p:nvSpPr>
        <p:spPr>
          <a:xfrm>
            <a:off x="177879" y="1359935"/>
            <a:ext cx="4149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パブリック共有（一定期間ファイルの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DL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ができる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を発行する機能）</a:t>
            </a:r>
          </a:p>
        </p:txBody>
      </p: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DD4F4392-034F-C974-193D-7012A45E93EE}"/>
              </a:ext>
            </a:extLst>
          </p:cNvPr>
          <p:cNvCxnSpPr>
            <a:cxnSpLocks/>
            <a:endCxn id="3" idx="0"/>
          </p:cNvCxnSpPr>
          <p:nvPr/>
        </p:nvCxnSpPr>
        <p:spPr>
          <a:xfrm rot="10800000" flipV="1">
            <a:off x="9587193" y="2265077"/>
            <a:ext cx="1792006" cy="792075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B794F704-43CD-D2D8-1807-639DF5581F57}"/>
              </a:ext>
            </a:extLst>
          </p:cNvPr>
          <p:cNvSpPr/>
          <p:nvPr/>
        </p:nvSpPr>
        <p:spPr>
          <a:xfrm>
            <a:off x="3735294" y="4508149"/>
            <a:ext cx="4281396" cy="1731286"/>
          </a:xfrm>
          <a:prstGeom prst="wedgeRectCallout">
            <a:avLst>
              <a:gd name="adj1" fmla="val 51734"/>
              <a:gd name="adj2" fmla="val -89702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アイテムを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件まで共有することができる。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フォルダ配下に複数ファイル存在していたとしても選択数は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でカウントされる。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有効期限を最長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72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時間まで設定することができ、さらに伸ばしたい場合は編集機能で延長することができる。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パスワードの有無を設定することができる。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パスワードありの場合は、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DL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時にパスワード入力が求められる。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794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689A6-1B31-A134-2F40-F5A8C5F58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F0E7D323-76A1-F1CB-DADA-357D7B7EA95B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 lIns="91440" tIns="45720" rIns="91440" bIns="45720" anchor="t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>
                <a:latin typeface="メイリオ"/>
                <a:ea typeface="メイリオ"/>
              </a:rPr>
              <a:t>リリース項目</a:t>
            </a:r>
            <a:r>
              <a:rPr lang="en-US" altLang="ja-JP" dirty="0">
                <a:latin typeface="メイリオ"/>
                <a:ea typeface="メイリオ"/>
              </a:rPr>
              <a:t>No.</a:t>
            </a:r>
            <a:r>
              <a:rPr lang="ja-JP" altLang="en-US">
                <a:latin typeface="メイリオ"/>
                <a:ea typeface="メイリオ"/>
              </a:rPr>
              <a:t>１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2540EE-6F9E-FD90-0EF8-2C0667655D79}"/>
              </a:ext>
            </a:extLst>
          </p:cNvPr>
          <p:cNvSpPr txBox="1"/>
          <p:nvPr/>
        </p:nvSpPr>
        <p:spPr>
          <a:xfrm>
            <a:off x="261550" y="764722"/>
            <a:ext cx="1166375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1400" u="sng" dirty="0">
                <a:solidFill>
                  <a:srgbClr val="1D1C1D"/>
                </a:solidFill>
                <a:latin typeface="Meiryo"/>
                <a:ea typeface="Meiryo"/>
              </a:rPr>
              <a:t>No1</a:t>
            </a:r>
            <a:endParaRPr lang="en-US" altLang="ja-JP" sz="1400" u="sng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latin typeface="Meiryo"/>
                <a:ea typeface="Meiryo"/>
              </a:rPr>
              <a:t>ファイルの外部共有機能のご紹介</a:t>
            </a:r>
            <a:endParaRPr kumimoji="1" lang="en-US" altLang="ja-JP" sz="1400" dirty="0">
              <a:latin typeface="Meiryo"/>
              <a:ea typeface="Meiryo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13ABA4-1834-671D-69B2-16195BD6E4DA}"/>
              </a:ext>
            </a:extLst>
          </p:cNvPr>
          <p:cNvSpPr txBox="1"/>
          <p:nvPr/>
        </p:nvSpPr>
        <p:spPr>
          <a:xfrm>
            <a:off x="177879" y="1359935"/>
            <a:ext cx="4149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パブリック共有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47A509A-E565-0BEC-1BD5-187BC541A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678149"/>
            <a:ext cx="11752462" cy="26966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6D45EF8-97EE-1B76-7A26-8BD7E5CC5D42}"/>
              </a:ext>
            </a:extLst>
          </p:cNvPr>
          <p:cNvSpPr/>
          <p:nvPr/>
        </p:nvSpPr>
        <p:spPr>
          <a:xfrm>
            <a:off x="490069" y="2717466"/>
            <a:ext cx="11283578" cy="149594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83296414-53E4-B340-04BF-7A6D4380EC34}"/>
              </a:ext>
            </a:extLst>
          </p:cNvPr>
          <p:cNvSpPr/>
          <p:nvPr/>
        </p:nvSpPr>
        <p:spPr>
          <a:xfrm>
            <a:off x="1599450" y="4490220"/>
            <a:ext cx="4825256" cy="1348792"/>
          </a:xfrm>
          <a:prstGeom prst="wedgeRectCallout">
            <a:avLst>
              <a:gd name="adj1" fmla="val -28387"/>
              <a:gd name="adj2" fmla="val -67799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>
                <a:solidFill>
                  <a:schemeClr val="tx1"/>
                </a:solidFill>
                <a:latin typeface="Meiryo UI"/>
                <a:ea typeface="Meiryo UI"/>
              </a:rPr>
              <a:t>作成した共有が一覧画面に表示される。</a:t>
            </a:r>
            <a:endParaRPr kumimoji="1" lang="en-US" altLang="ja-JP" sz="1200">
              <a:solidFill>
                <a:schemeClr val="tx1"/>
              </a:solidFill>
              <a:latin typeface="Meiryo UI"/>
              <a:ea typeface="Meiryo U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DL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の残り時間や、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DL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回数が表示される。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ダウンロード画面に遷移することができる。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共有停止や履歴を残さずに削除することができる。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有効期限切れや、共有停止された共有は公開終了ページに遷移する。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591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22C58-3E50-205E-CC18-913AF1794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4420633A-ADD8-27D5-CAE4-D22A0D872D9A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 lIns="91440" tIns="45720" rIns="91440" bIns="45720" anchor="t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>
                <a:latin typeface="メイリオ"/>
                <a:ea typeface="メイリオ"/>
              </a:rPr>
              <a:t>リリース項目</a:t>
            </a:r>
            <a:r>
              <a:rPr lang="en-US" altLang="ja-JP" dirty="0">
                <a:latin typeface="メイリオ"/>
                <a:ea typeface="メイリオ"/>
              </a:rPr>
              <a:t>No.</a:t>
            </a:r>
            <a:r>
              <a:rPr lang="ja-JP" altLang="en-US">
                <a:latin typeface="メイリオ"/>
                <a:ea typeface="メイリオ"/>
              </a:rPr>
              <a:t>１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B39C8B-1AC2-BC1D-7EF2-342B1EF5E4CC}"/>
              </a:ext>
            </a:extLst>
          </p:cNvPr>
          <p:cNvSpPr txBox="1"/>
          <p:nvPr/>
        </p:nvSpPr>
        <p:spPr>
          <a:xfrm>
            <a:off x="261550" y="764722"/>
            <a:ext cx="1166375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1400" u="sng" dirty="0">
                <a:solidFill>
                  <a:srgbClr val="1D1C1D"/>
                </a:solidFill>
                <a:latin typeface="Meiryo"/>
                <a:ea typeface="Meiryo"/>
              </a:rPr>
              <a:t>No1</a:t>
            </a:r>
            <a:endParaRPr lang="en-US" altLang="ja-JP" sz="1400" u="sng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latin typeface="Meiryo"/>
                <a:ea typeface="Meiryo"/>
              </a:rPr>
              <a:t>ファイルの外部共有機能のご紹介</a:t>
            </a:r>
            <a:endParaRPr kumimoji="1" lang="en-US" altLang="ja-JP" sz="1400" dirty="0">
              <a:latin typeface="Meiryo"/>
              <a:ea typeface="Meiryo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2EFAED2-1377-25C0-B9A2-04C76CFAA532}"/>
              </a:ext>
            </a:extLst>
          </p:cNvPr>
          <p:cNvSpPr txBox="1"/>
          <p:nvPr/>
        </p:nvSpPr>
        <p:spPr>
          <a:xfrm>
            <a:off x="177879" y="1359935"/>
            <a:ext cx="4149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ダウンロード画面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965DE30-3659-09EF-FF60-194862C1F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678149"/>
            <a:ext cx="11663750" cy="32645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037FD241-6A38-E87D-4DBC-CC0D493357AC}"/>
              </a:ext>
            </a:extLst>
          </p:cNvPr>
          <p:cNvSpPr/>
          <p:nvPr/>
        </p:nvSpPr>
        <p:spPr>
          <a:xfrm>
            <a:off x="3517897" y="5206163"/>
            <a:ext cx="5016503" cy="583804"/>
          </a:xfrm>
          <a:prstGeom prst="wedgeRectCallout">
            <a:avLst>
              <a:gd name="adj1" fmla="val -31246"/>
              <a:gd name="adj2" fmla="val -133316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2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SmartConstruction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アカウントの有無に関わらず、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DL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することができる。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65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2A117-BFE3-1D04-D154-AF97BFFC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CB87F68B-5828-50DC-59FE-B8918BC49A8E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 lIns="91440" tIns="45720" rIns="91440" bIns="45720" anchor="t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>
                <a:latin typeface="メイリオ"/>
                <a:ea typeface="メイリオ"/>
              </a:rPr>
              <a:t>リリース項目</a:t>
            </a:r>
            <a:r>
              <a:rPr lang="en-US" altLang="ja-JP" dirty="0">
                <a:latin typeface="メイリオ"/>
                <a:ea typeface="メイリオ"/>
              </a:rPr>
              <a:t>No.</a:t>
            </a:r>
            <a:r>
              <a:rPr lang="ja-JP" altLang="en-US">
                <a:latin typeface="メイリオ"/>
                <a:ea typeface="メイリオ"/>
              </a:rPr>
              <a:t>１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F98049-100A-63CF-4BFE-AD79B7BFF963}"/>
              </a:ext>
            </a:extLst>
          </p:cNvPr>
          <p:cNvSpPr txBox="1"/>
          <p:nvPr/>
        </p:nvSpPr>
        <p:spPr>
          <a:xfrm>
            <a:off x="261550" y="764722"/>
            <a:ext cx="1166375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1400" u="sng" dirty="0">
                <a:solidFill>
                  <a:srgbClr val="1D1C1D"/>
                </a:solidFill>
                <a:latin typeface="Meiryo"/>
                <a:ea typeface="Meiryo"/>
              </a:rPr>
              <a:t>No1</a:t>
            </a:r>
            <a:endParaRPr lang="en-US" altLang="ja-JP" sz="1400" u="sng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latin typeface="Meiryo"/>
                <a:ea typeface="Meiryo"/>
              </a:rPr>
              <a:t>ファイルの外部共有機能のご紹介</a:t>
            </a:r>
            <a:endParaRPr kumimoji="1" lang="en-US" altLang="ja-JP" sz="1400" dirty="0">
              <a:latin typeface="Meiryo"/>
              <a:ea typeface="Meiryo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1DA3DBD-7A48-0A4F-2A2B-BE825ADF874F}"/>
              </a:ext>
            </a:extLst>
          </p:cNvPr>
          <p:cNvSpPr txBox="1"/>
          <p:nvPr/>
        </p:nvSpPr>
        <p:spPr>
          <a:xfrm>
            <a:off x="177879" y="1359935"/>
            <a:ext cx="4149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パブリック共有（公開終了）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E3A9658-E4AC-5497-F978-7B25BBE25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678149"/>
            <a:ext cx="11494853" cy="39994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8C62B419-822F-A49A-2329-B4AB6B2E06CA}"/>
              </a:ext>
            </a:extLst>
          </p:cNvPr>
          <p:cNvSpPr/>
          <p:nvPr/>
        </p:nvSpPr>
        <p:spPr>
          <a:xfrm>
            <a:off x="5424391" y="2110351"/>
            <a:ext cx="5016503" cy="583804"/>
          </a:xfrm>
          <a:prstGeom prst="wedgeRectCallout">
            <a:avLst>
              <a:gd name="adj1" fmla="val 51673"/>
              <a:gd name="adj2" fmla="val 88829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DL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履歴がない場合、履歴を残さずに削除することができる。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DB74CA49-976B-637C-BEAE-179FB2671911}"/>
              </a:ext>
            </a:extLst>
          </p:cNvPr>
          <p:cNvSpPr/>
          <p:nvPr/>
        </p:nvSpPr>
        <p:spPr>
          <a:xfrm>
            <a:off x="5475191" y="3580042"/>
            <a:ext cx="5016503" cy="583804"/>
          </a:xfrm>
          <a:prstGeom prst="wedgeRectCallout">
            <a:avLst>
              <a:gd name="adj1" fmla="val 50005"/>
              <a:gd name="adj2" fmla="val 88829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DL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履歴がある場合、履歴の削除ができない。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5F94B537-557A-55A0-C701-D698A4462CCF}"/>
              </a:ext>
            </a:extLst>
          </p:cNvPr>
          <p:cNvSpPr/>
          <p:nvPr/>
        </p:nvSpPr>
        <p:spPr>
          <a:xfrm>
            <a:off x="3326649" y="1094345"/>
            <a:ext cx="5016503" cy="583804"/>
          </a:xfrm>
          <a:prstGeom prst="wedgeRectCallout">
            <a:avLst>
              <a:gd name="adj1" fmla="val -88788"/>
              <a:gd name="adj2" fmla="val 137967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有効期限が切れた、共有が停止された場合に、公開終了ページに遷移する。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C7EAF02-FD6F-C20B-A663-DE910FFA8AD2}"/>
              </a:ext>
            </a:extLst>
          </p:cNvPr>
          <p:cNvSpPr/>
          <p:nvPr/>
        </p:nvSpPr>
        <p:spPr>
          <a:xfrm flipV="1">
            <a:off x="830729" y="2110350"/>
            <a:ext cx="525930" cy="256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E2A40B1-CD7E-0A57-349F-1F8FB0546F49}"/>
              </a:ext>
            </a:extLst>
          </p:cNvPr>
          <p:cNvSpPr/>
          <p:nvPr/>
        </p:nvSpPr>
        <p:spPr>
          <a:xfrm>
            <a:off x="10554447" y="2766148"/>
            <a:ext cx="977154" cy="2878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4FA1A3F-785B-7BF1-64FD-801807FAD7F1}"/>
              </a:ext>
            </a:extLst>
          </p:cNvPr>
          <p:cNvSpPr/>
          <p:nvPr/>
        </p:nvSpPr>
        <p:spPr>
          <a:xfrm>
            <a:off x="10554447" y="4199702"/>
            <a:ext cx="977154" cy="2878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27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EF0A5-570A-F476-C307-EF5A0308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図 90">
            <a:extLst>
              <a:ext uri="{FF2B5EF4-FFF2-40B4-BE49-F238E27FC236}">
                <a16:creationId xmlns:a16="http://schemas.microsoft.com/office/drawing/2014/main" id="{FD88F8A0-D038-1F4C-5A97-076682BB8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75" y="1461092"/>
            <a:ext cx="9190154" cy="4939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23BF7EBA-DEB8-F3FA-BECD-A8D989352325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 lIns="91440" tIns="45720" rIns="91440" bIns="45720" anchor="t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>
                <a:latin typeface="メイリオ"/>
                <a:ea typeface="メイリオ"/>
              </a:rPr>
              <a:t>リリース項目</a:t>
            </a:r>
            <a:r>
              <a:rPr lang="en-US" altLang="ja-JP" dirty="0">
                <a:latin typeface="メイリオ"/>
                <a:ea typeface="メイリオ"/>
              </a:rPr>
              <a:t>No. </a:t>
            </a:r>
            <a:r>
              <a:rPr lang="ja-JP" altLang="en-US">
                <a:latin typeface="メイリオ"/>
                <a:ea typeface="メイリオ"/>
              </a:rPr>
              <a:t>８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FCF749-8866-3336-D515-2AA5CE59CFDC}"/>
              </a:ext>
            </a:extLst>
          </p:cNvPr>
          <p:cNvSpPr txBox="1"/>
          <p:nvPr/>
        </p:nvSpPr>
        <p:spPr>
          <a:xfrm>
            <a:off x="260907" y="764722"/>
            <a:ext cx="11979562" cy="6040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1400" u="sng" dirty="0">
                <a:solidFill>
                  <a:srgbClr val="1D1C1D"/>
                </a:solidFill>
                <a:latin typeface="Meiryo"/>
                <a:ea typeface="Meiryo"/>
              </a:rPr>
              <a:t>No.8</a:t>
            </a:r>
            <a:endParaRPr lang="en-US" altLang="ja-JP" sz="1400" u="sng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latin typeface="Meiryo"/>
                <a:ea typeface="Meiryo"/>
              </a:rPr>
              <a:t>ローカライゼーションファイルを使用して座標系変換が行えるようになりました。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E3D3223-101E-5EC0-7B29-1D9A2406AE70}"/>
              </a:ext>
            </a:extLst>
          </p:cNvPr>
          <p:cNvSpPr/>
          <p:nvPr/>
        </p:nvSpPr>
        <p:spPr>
          <a:xfrm>
            <a:off x="8591211" y="2832625"/>
            <a:ext cx="1034118" cy="106548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吹き出し: 四角形 37">
            <a:extLst>
              <a:ext uri="{FF2B5EF4-FFF2-40B4-BE49-F238E27FC236}">
                <a16:creationId xmlns:a16="http://schemas.microsoft.com/office/drawing/2014/main" id="{910CED3E-C45B-5B24-E5D9-E20ED5998140}"/>
              </a:ext>
            </a:extLst>
          </p:cNvPr>
          <p:cNvSpPr/>
          <p:nvPr/>
        </p:nvSpPr>
        <p:spPr>
          <a:xfrm>
            <a:off x="9517538" y="2326878"/>
            <a:ext cx="1826327" cy="415498"/>
          </a:xfrm>
          <a:prstGeom prst="wedgeRectCallout">
            <a:avLst>
              <a:gd name="adj1" fmla="val -46745"/>
              <a:gd name="adj2" fmla="val 102586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r>
              <a:rPr lang="ja-JP" altLang="en-US" sz="1050" dirty="0">
                <a:latin typeface="メイリオ"/>
                <a:ea typeface="メイリオ"/>
              </a:rPr>
              <a:t>座標系の変換に使用したローカライゼーション情報</a:t>
            </a:r>
            <a:endParaRPr lang="en-US" altLang="ja-JP" sz="1050" dirty="0">
              <a:latin typeface="メイリオ"/>
              <a:ea typeface="メイリオ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D962E45-B444-7A54-8743-E23632B90F71}"/>
              </a:ext>
            </a:extLst>
          </p:cNvPr>
          <p:cNvSpPr txBox="1"/>
          <p:nvPr/>
        </p:nvSpPr>
        <p:spPr>
          <a:xfrm>
            <a:off x="7114018" y="4918620"/>
            <a:ext cx="28199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ローカライゼーション情報を使用して座標系変換した点群が表示されます。</a:t>
            </a: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66B9586C-3447-5AAA-25F4-FAB97D6F0BA6}"/>
              </a:ext>
            </a:extLst>
          </p:cNvPr>
          <p:cNvCxnSpPr>
            <a:cxnSpLocks/>
            <a:stCxn id="92" idx="3"/>
            <a:endCxn id="39" idx="1"/>
          </p:cNvCxnSpPr>
          <p:nvPr/>
        </p:nvCxnSpPr>
        <p:spPr>
          <a:xfrm>
            <a:off x="6446520" y="4596948"/>
            <a:ext cx="667498" cy="552505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A212E71-4605-8D46-D7B4-29CB71E3E171}"/>
              </a:ext>
            </a:extLst>
          </p:cNvPr>
          <p:cNvSpPr txBox="1"/>
          <p:nvPr/>
        </p:nvSpPr>
        <p:spPr>
          <a:xfrm>
            <a:off x="9864432" y="5754469"/>
            <a:ext cx="22035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変換方法別の詳細と画面イメージについては次ページ以降に記載。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0AA644D4-2125-A382-D375-5A40E30B690B}"/>
              </a:ext>
            </a:extLst>
          </p:cNvPr>
          <p:cNvSpPr/>
          <p:nvPr/>
        </p:nvSpPr>
        <p:spPr>
          <a:xfrm>
            <a:off x="3701862" y="3191876"/>
            <a:ext cx="2744658" cy="281014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55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EF0A5-570A-F476-C307-EF5A0308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0E304D6-F1DA-1C10-A0C5-7CC29602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75" y="1461092"/>
            <a:ext cx="5273040" cy="36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9E28E58D-7009-1C7A-E245-ACCAA8EEE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695" y="2578494"/>
            <a:ext cx="5273040" cy="36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1032472-FBCA-A2FF-A97E-539094D409F8}"/>
              </a:ext>
            </a:extLst>
          </p:cNvPr>
          <p:cNvSpPr/>
          <p:nvPr/>
        </p:nvSpPr>
        <p:spPr>
          <a:xfrm>
            <a:off x="9852079" y="3695700"/>
            <a:ext cx="814656" cy="34749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25E6BDEE-71D1-70CF-4775-8D6A80AD4B2A}"/>
              </a:ext>
            </a:extLst>
          </p:cNvPr>
          <p:cNvSpPr/>
          <p:nvPr/>
        </p:nvSpPr>
        <p:spPr>
          <a:xfrm>
            <a:off x="10250146" y="3023810"/>
            <a:ext cx="1738906" cy="415498"/>
          </a:xfrm>
          <a:prstGeom prst="wedgeRectCallout">
            <a:avLst>
              <a:gd name="adj1" fmla="val -46745"/>
              <a:gd name="adj2" fmla="val 102586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r>
              <a:rPr lang="ja-JP" altLang="en-US" sz="1050" dirty="0">
                <a:latin typeface="メイリオ"/>
                <a:ea typeface="メイリオ"/>
              </a:rPr>
              <a:t>座標系の変換に使用したプロジェクション情報</a:t>
            </a:r>
            <a:endParaRPr lang="en-US" altLang="ja-JP" sz="1050" dirty="0">
              <a:latin typeface="メイリオ"/>
              <a:ea typeface="メイリオ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A50F79C-C7EA-3C48-BC88-F41084422EF3}"/>
              </a:ext>
            </a:extLst>
          </p:cNvPr>
          <p:cNvSpPr txBox="1"/>
          <p:nvPr/>
        </p:nvSpPr>
        <p:spPr>
          <a:xfrm>
            <a:off x="9829091" y="4837436"/>
            <a:ext cx="223218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プロジェクション情報を使用して変換された点群が表示されます。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A17B9AC-8EFF-3985-008E-926017DF2FB1}"/>
              </a:ext>
            </a:extLst>
          </p:cNvPr>
          <p:cNvSpPr/>
          <p:nvPr/>
        </p:nvSpPr>
        <p:spPr>
          <a:xfrm>
            <a:off x="6961855" y="3985260"/>
            <a:ext cx="2319125" cy="19888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B30F8AD-11AB-B307-AA01-32121257E002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>
          <a:xfrm>
            <a:off x="9280980" y="4979670"/>
            <a:ext cx="548111" cy="180932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23BF7EBA-DEB8-F3FA-BECD-A8D989352325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 lIns="91440" tIns="45720" rIns="91440" bIns="45720" anchor="t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>
                <a:latin typeface="メイリオ"/>
                <a:ea typeface="メイリオ"/>
              </a:rPr>
              <a:t>リリース項目</a:t>
            </a:r>
            <a:r>
              <a:rPr lang="en-US" altLang="ja-JP" dirty="0">
                <a:latin typeface="メイリオ"/>
                <a:ea typeface="メイリオ"/>
              </a:rPr>
              <a:t>No. </a:t>
            </a:r>
            <a:r>
              <a:rPr lang="ja-JP" altLang="en-US">
                <a:latin typeface="メイリオ"/>
                <a:ea typeface="メイリオ"/>
              </a:rPr>
              <a:t>８</a:t>
            </a:r>
            <a:endParaRPr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1ED53C-6C5B-3DA0-5319-F36273C31253}"/>
              </a:ext>
            </a:extLst>
          </p:cNvPr>
          <p:cNvSpPr txBox="1"/>
          <p:nvPr/>
        </p:nvSpPr>
        <p:spPr>
          <a:xfrm>
            <a:off x="484447" y="1514248"/>
            <a:ext cx="3436613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ja-JP" altLang="en-US" sz="1200" dirty="0">
                <a:latin typeface="メイリオ"/>
                <a:ea typeface="メイリオ"/>
              </a:rPr>
              <a:t>「プロジェクションから選択」</a:t>
            </a:r>
            <a:r>
              <a:rPr lang="en-US" altLang="ja-JP" sz="1200" dirty="0">
                <a:latin typeface="メイリオ"/>
                <a:ea typeface="メイリオ"/>
              </a:rPr>
              <a:t>※</a:t>
            </a:r>
            <a:r>
              <a:rPr lang="ja-JP" altLang="en-US" sz="1200" dirty="0">
                <a:latin typeface="メイリオ"/>
                <a:ea typeface="メイリオ"/>
              </a:rPr>
              <a:t>既存機能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DF7212B-43E2-18E8-2A25-6E933B2409D9}"/>
              </a:ext>
            </a:extLst>
          </p:cNvPr>
          <p:cNvSpPr/>
          <p:nvPr/>
        </p:nvSpPr>
        <p:spPr>
          <a:xfrm>
            <a:off x="2218026" y="3176845"/>
            <a:ext cx="1570542" cy="5188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AD16F1-F6A9-2942-344B-CD50E3768E4B}"/>
              </a:ext>
            </a:extLst>
          </p:cNvPr>
          <p:cNvSpPr txBox="1"/>
          <p:nvPr/>
        </p:nvSpPr>
        <p:spPr>
          <a:xfrm>
            <a:off x="147783" y="4359102"/>
            <a:ext cx="28870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「座標系」、「垂直基準」を指定して座標系変換が行えます。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4650D7F-E0BC-2350-2119-322FD93D9DA1}"/>
              </a:ext>
            </a:extLst>
          </p:cNvPr>
          <p:cNvCxnSpPr>
            <a:cxnSpLocks/>
            <a:stCxn id="16" idx="0"/>
            <a:endCxn id="15" idx="1"/>
          </p:cNvCxnSpPr>
          <p:nvPr/>
        </p:nvCxnSpPr>
        <p:spPr>
          <a:xfrm flipV="1">
            <a:off x="1591305" y="3436273"/>
            <a:ext cx="626721" cy="922829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9839629-255A-B431-FD80-2DD7B06DA728}"/>
              </a:ext>
            </a:extLst>
          </p:cNvPr>
          <p:cNvSpPr/>
          <p:nvPr/>
        </p:nvSpPr>
        <p:spPr>
          <a:xfrm>
            <a:off x="2218025" y="2931560"/>
            <a:ext cx="1570543" cy="12735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9B3AE58-F9AF-1BBE-D4F9-843D3B4FC50A}"/>
              </a:ext>
            </a:extLst>
          </p:cNvPr>
          <p:cNvSpPr/>
          <p:nvPr/>
        </p:nvSpPr>
        <p:spPr>
          <a:xfrm>
            <a:off x="3340388" y="3748916"/>
            <a:ext cx="445799" cy="1485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コネクタ: カギ線 31">
            <a:extLst>
              <a:ext uri="{FF2B5EF4-FFF2-40B4-BE49-F238E27FC236}">
                <a16:creationId xmlns:a16="http://schemas.microsoft.com/office/drawing/2014/main" id="{B8E527EA-A299-B75E-00BD-FE441E8658F9}"/>
              </a:ext>
            </a:extLst>
          </p:cNvPr>
          <p:cNvCxnSpPr>
            <a:cxnSpLocks/>
            <a:stCxn id="31" idx="2"/>
            <a:endCxn id="43" idx="1"/>
          </p:cNvCxnSpPr>
          <p:nvPr/>
        </p:nvCxnSpPr>
        <p:spPr>
          <a:xfrm rot="16200000" flipH="1">
            <a:off x="4213120" y="3247673"/>
            <a:ext cx="530743" cy="1830407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D7FC51-0A4A-73D3-55BA-AFFF28F38EEF}"/>
              </a:ext>
            </a:extLst>
          </p:cNvPr>
          <p:cNvSpPr txBox="1"/>
          <p:nvPr/>
        </p:nvSpPr>
        <p:spPr>
          <a:xfrm>
            <a:off x="260907" y="764722"/>
            <a:ext cx="11979562" cy="6040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1400" u="sng" dirty="0">
                <a:solidFill>
                  <a:srgbClr val="1D1C1D"/>
                </a:solidFill>
                <a:latin typeface="Meiryo"/>
                <a:ea typeface="Meiryo"/>
              </a:rPr>
              <a:t>No.8</a:t>
            </a:r>
            <a:endParaRPr lang="en-US" altLang="ja-JP" sz="1400" u="sng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latin typeface="Meiryo"/>
                <a:ea typeface="Meiryo"/>
              </a:rPr>
              <a:t>ローカライゼーションファイルを使用して座標系変換が行えるようになりました。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3758641407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A9CACE2D0A15D4A8F5B8EC7AF0030DF" ma:contentTypeVersion="4" ma:contentTypeDescription="新しいドキュメントを作成します。" ma:contentTypeScope="" ma:versionID="dd66d4c482161b7815af5e58f6f093f4">
  <xsd:schema xmlns:xsd="http://www.w3.org/2001/XMLSchema" xmlns:xs="http://www.w3.org/2001/XMLSchema" xmlns:p="http://schemas.microsoft.com/office/2006/metadata/properties" xmlns:ns2="14709c19-9c82-470d-adf9-0ceaa0eaf064" xmlns:ns3="5c59ce6f-7969-4c40-915a-6ad9578fe078" targetNamespace="http://schemas.microsoft.com/office/2006/metadata/properties" ma:root="true" ma:fieldsID="0bfda79ddbc947637978a419ed205f55" ns2:_="" ns3:_="">
    <xsd:import namespace="14709c19-9c82-470d-adf9-0ceaa0eaf064"/>
    <xsd:import namespace="5c59ce6f-7969-4c40-915a-6ad9578fe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09c19-9c82-470d-adf9-0ceaa0eaf0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59ce6f-7969-4c40-915a-6ad9578fe0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1EF08D-F8DA-4975-B7B2-B9EB78E5EC19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5c59ce6f-7969-4c40-915a-6ad9578fe078"/>
    <ds:schemaRef ds:uri="14709c19-9c82-470d-adf9-0ceaa0eaf06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13DF13-DBC6-40C2-8E3B-21F00D5A61C8}">
  <ds:schemaRefs>
    <ds:schemaRef ds:uri="14709c19-9c82-470d-adf9-0ceaa0eaf064"/>
    <ds:schemaRef ds:uri="5c59ce6f-7969-4c40-915a-6ad9578fe0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62211</TotalTime>
  <Words>1217</Words>
  <Application>Microsoft Office PowerPoint</Application>
  <PresentationFormat>ワイド画面</PresentationFormat>
  <Paragraphs>181</Paragraphs>
  <Slides>13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和田 真澄_9142</cp:lastModifiedBy>
  <cp:revision>3565</cp:revision>
  <dcterms:created xsi:type="dcterms:W3CDTF">2021-03-26T09:54:52Z</dcterms:created>
  <dcterms:modified xsi:type="dcterms:W3CDTF">2026-02-04T00:48:14Z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0x0101002A9CACE2D0A15D4A8F5B8EC7AF0030DF</vt:lpwstr>
  </property>
</Properties>
</file>