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4"/>
    <p:sldMasterId id="2147483674" r:id="rId5"/>
    <p:sldMasterId id="2147483676" r:id="rId6"/>
    <p:sldMasterId id="2147483678" r:id="rId7"/>
  </p:sldMasterIdLst>
  <p:notesMasterIdLst>
    <p:notesMasterId r:id="rId21"/>
  </p:notesMasterIdLst>
  <p:sldIdLst>
    <p:sldId id="303" r:id="rId8"/>
    <p:sldId id="2146847968" r:id="rId9"/>
    <p:sldId id="2146848060" r:id="rId10"/>
    <p:sldId id="2146848067" r:id="rId11"/>
    <p:sldId id="2146848071" r:id="rId12"/>
    <p:sldId id="2146848072" r:id="rId13"/>
    <p:sldId id="2146848073" r:id="rId14"/>
    <p:sldId id="2146848074" r:id="rId15"/>
    <p:sldId id="2146848075" r:id="rId16"/>
    <p:sldId id="2146848076" r:id="rId17"/>
    <p:sldId id="2146848077" r:id="rId18"/>
    <p:sldId id="2146848078" r:id="rId19"/>
    <p:sldId id="301" r:id="rId20"/>
  </p:sldIdLst>
  <p:sldSz cx="12192000" cy="6858000"/>
  <p:notesSz cx="6858000" cy="9144000"/>
  <p:defaultTextStyle>
    <a:defPPr>
      <a:defRPr lang="e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guchi, Takamasa / 野口　剛正" initials="NT/野" lastIdx="7" clrIdx="0">
    <p:extLst>
      <p:ext uri="{19B8F6BF-5375-455C-9EA6-DF929625EA0E}">
        <p15:presenceInfo xmlns:p15="http://schemas.microsoft.com/office/powerpoint/2012/main" userId="S::takamasa_noguchi@earthbrain.com::ceafb38f-d8e3-4660-ae65-2864b01995d3" providerId="AD"/>
      </p:ext>
    </p:extLst>
  </p:cmAuthor>
  <p:cmAuthor id="2" name="Noguchi, Takamasa / 野口　剛正" initials="NT/野 [2]" lastIdx="2" clrIdx="1">
    <p:extLst>
      <p:ext uri="{19B8F6BF-5375-455C-9EA6-DF929625EA0E}">
        <p15:presenceInfo xmlns:p15="http://schemas.microsoft.com/office/powerpoint/2012/main" userId="Noguchi, Takamasa / 野口　剛正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A"/>
    <a:srgbClr val="FFFFFF"/>
    <a:srgbClr val="107C41"/>
    <a:srgbClr val="4472C4"/>
    <a:srgbClr val="FFFF00"/>
    <a:srgbClr val="6600CC"/>
    <a:srgbClr val="CBCBCB"/>
    <a:srgbClr val="E7E7E7"/>
    <a:srgbClr val="106EBE"/>
    <a:srgbClr val="007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A6A842-3434-4547-98DF-CC1E98A705BC}" v="1" dt="2026-02-02T01:44:02.467"/>
    <p1510:client id="{3D735BE0-8A24-4D40-A2F2-6572B8D3E6D5}" v="60" dt="2026-02-04T00:48:12.226"/>
    <p1510:client id="{58DF4F40-23A0-49DB-AAF0-83244D1A2878}" v="207" dt="2026-02-02T02:11:48.8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0" autoAdjust="0"/>
    <p:restoredTop sz="92603" autoAdjust="0"/>
  </p:normalViewPr>
  <p:slideViewPr>
    <p:cSldViewPr snapToGrid="0">
      <p:cViewPr varScale="1">
        <p:scale>
          <a:sx n="117" d="100"/>
          <a:sy n="117" d="100"/>
        </p:scale>
        <p:origin x="1184" y="18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8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平田　弘達" userId="R/9lucZi4yP+rqs46I2oUHmdcNeMjE3eY95DsI1cuGY=" providerId="None" clId="Web-{3D735BE0-8A24-4D40-A2F2-6572B8D3E6D5}"/>
    <pc:docChg chg="modSld">
      <pc:chgData name="平田　弘達" userId="R/9lucZi4yP+rqs46I2oUHmdcNeMjE3eY95DsI1cuGY=" providerId="None" clId="Web-{3D735BE0-8A24-4D40-A2F2-6572B8D3E6D5}" dt="2026-02-04T00:48:12.226" v="55"/>
      <pc:docMkLst>
        <pc:docMk/>
      </pc:docMkLst>
      <pc:sldChg chg="modSp">
        <pc:chgData name="平田　弘達" userId="R/9lucZi4yP+rqs46I2oUHmdcNeMjE3eY95DsI1cuGY=" providerId="None" clId="Web-{3D735BE0-8A24-4D40-A2F2-6572B8D3E6D5}" dt="2026-02-04T00:47:45.444" v="49"/>
        <pc:sldMkLst>
          <pc:docMk/>
          <pc:sldMk cId="3098748527" sldId="2146847968"/>
        </pc:sldMkLst>
        <pc:graphicFrameChg chg="mod modGraphic">
          <ac:chgData name="平田　弘達" userId="R/9lucZi4yP+rqs46I2oUHmdcNeMjE3eY95DsI1cuGY=" providerId="None" clId="Web-{3D735BE0-8A24-4D40-A2F2-6572B8D3E6D5}" dt="2026-02-04T00:47:45.444" v="49"/>
          <ac:graphicFrameMkLst>
            <pc:docMk/>
            <pc:sldMk cId="3098748527" sldId="2146847968"/>
            <ac:graphicFrameMk id="10" creationId="{C12D4E3C-945D-2ACA-45B0-C302624A2C96}"/>
          </ac:graphicFrameMkLst>
        </pc:graphicFrameChg>
      </pc:sldChg>
      <pc:sldChg chg="modSp">
        <pc:chgData name="平田　弘達" userId="R/9lucZi4yP+rqs46I2oUHmdcNeMjE3eY95DsI1cuGY=" providerId="None" clId="Web-{3D735BE0-8A24-4D40-A2F2-6572B8D3E6D5}" dt="2026-02-04T00:48:12.226" v="55"/>
        <pc:sldMkLst>
          <pc:docMk/>
          <pc:sldMk cId="647440471" sldId="2146848060"/>
        </pc:sldMkLst>
        <pc:graphicFrameChg chg="mod modGraphic">
          <ac:chgData name="平田　弘達" userId="R/9lucZi4yP+rqs46I2oUHmdcNeMjE3eY95DsI1cuGY=" providerId="None" clId="Web-{3D735BE0-8A24-4D40-A2F2-6572B8D3E6D5}" dt="2026-02-04T00:48:12.226" v="55"/>
          <ac:graphicFrameMkLst>
            <pc:docMk/>
            <pc:sldMk cId="647440471" sldId="2146848060"/>
            <ac:graphicFrameMk id="10" creationId="{0ABD8066-249B-C155-3497-F579092E52B0}"/>
          </ac:graphicFrameMkLst>
        </pc:graphicFrameChg>
      </pc:sldChg>
    </pc:docChg>
  </pc:docChgLst>
  <pc:docChgLst>
    <pc:chgData name="髙井 良" userId="uoTXDc9I577lBS3+UHVzN2scMK/wWQwpjb2Dj25IV9E=" providerId="None" clId="Web-{1D985079-3B73-40CF-8C03-82F78C122387}"/>
    <pc:docChg chg="modSld">
      <pc:chgData name="髙井 良" userId="uoTXDc9I577lBS3+UHVzN2scMK/wWQwpjb2Dj25IV9E=" providerId="None" clId="Web-{1D985079-3B73-40CF-8C03-82F78C122387}" dt="2026-02-02T00:36:02.686" v="63"/>
      <pc:docMkLst>
        <pc:docMk/>
      </pc:docMkLst>
      <pc:sldChg chg="addSp delSp modSp">
        <pc:chgData name="髙井 良" userId="uoTXDc9I577lBS3+UHVzN2scMK/wWQwpjb2Dj25IV9E=" providerId="None" clId="Web-{1D985079-3B73-40CF-8C03-82F78C122387}" dt="2026-02-02T00:32:56.574" v="59"/>
        <pc:sldMkLst>
          <pc:docMk/>
          <pc:sldMk cId="647440471" sldId="2146848060"/>
        </pc:sldMkLst>
        <pc:graphicFrameChg chg="mod modGraphic">
          <ac:chgData name="髙井 良" userId="uoTXDc9I577lBS3+UHVzN2scMK/wWQwpjb2Dj25IV9E=" providerId="None" clId="Web-{1D985079-3B73-40CF-8C03-82F78C122387}" dt="2026-02-02T00:32:56.574" v="59"/>
          <ac:graphicFrameMkLst>
            <pc:docMk/>
            <pc:sldMk cId="647440471" sldId="2146848060"/>
            <ac:graphicFrameMk id="10" creationId="{0ABD8066-249B-C155-3497-F579092E52B0}"/>
          </ac:graphicFrameMkLst>
        </pc:graphicFrameChg>
      </pc:sldChg>
      <pc:sldChg chg="addSp delSp modSp">
        <pc:chgData name="髙井 良" userId="uoTXDc9I577lBS3+UHVzN2scMK/wWQwpjb2Dj25IV9E=" providerId="None" clId="Web-{1D985079-3B73-40CF-8C03-82F78C122387}" dt="2026-02-02T00:36:02.686" v="63"/>
        <pc:sldMkLst>
          <pc:docMk/>
          <pc:sldMk cId="3912270275" sldId="2146848073"/>
        </pc:sldMkLst>
      </pc:sldChg>
    </pc:docChg>
  </pc:docChgLst>
  <pc:docChgLst>
    <pc:chgData name="和田 真澄" userId="qgmgzJz6Xtu4/V7g9m+LyP2GtA4OYgj+t6PlR/wpfEA=" providerId="None" clId="Web-{15A6A842-3434-4547-98DF-CC1E98A705BC}"/>
    <pc:docChg chg="modSld">
      <pc:chgData name="和田 真澄" userId="qgmgzJz6Xtu4/V7g9m+LyP2GtA4OYgj+t6PlR/wpfEA=" providerId="None" clId="Web-{15A6A842-3434-4547-98DF-CC1E98A705BC}" dt="2026-02-02T01:44:02.467" v="0" actId="20577"/>
      <pc:docMkLst>
        <pc:docMk/>
      </pc:docMkLst>
      <pc:sldChg chg="modSp">
        <pc:chgData name="和田 真澄" userId="qgmgzJz6Xtu4/V7g9m+LyP2GtA4OYgj+t6PlR/wpfEA=" providerId="None" clId="Web-{15A6A842-3434-4547-98DF-CC1E98A705BC}" dt="2026-02-02T01:44:02.467" v="0" actId="20577"/>
        <pc:sldMkLst>
          <pc:docMk/>
          <pc:sldMk cId="1885916946" sldId="2146848071"/>
        </pc:sldMkLst>
        <pc:spChg chg="mod">
          <ac:chgData name="和田 真澄" userId="qgmgzJz6Xtu4/V7g9m+LyP2GtA4OYgj+t6PlR/wpfEA=" providerId="None" clId="Web-{15A6A842-3434-4547-98DF-CC1E98A705BC}" dt="2026-02-02T01:44:02.467" v="0" actId="20577"/>
          <ac:spMkLst>
            <pc:docMk/>
            <pc:sldMk cId="1885916946" sldId="2146848071"/>
            <ac:spMk id="12" creationId="{83296414-53E4-B340-04BF-7A6D4380EC34}"/>
          </ac:spMkLst>
        </pc:spChg>
      </pc:sldChg>
    </pc:docChg>
  </pc:docChgLst>
  <pc:docChgLst>
    <pc:chgData name="和田 真澄" userId="qgmgzJz6Xtu4/V7g9m+LyP2GtA4OYgj+t6PlR/wpfEA=" providerId="None" clId="Web-{58DF4F40-23A0-49DB-AAF0-83244D1A2878}"/>
    <pc:docChg chg="delSld modSld">
      <pc:chgData name="和田 真澄" userId="qgmgzJz6Xtu4/V7g9m+LyP2GtA4OYgj+t6PlR/wpfEA=" providerId="None" clId="Web-{58DF4F40-23A0-49DB-AAF0-83244D1A2878}" dt="2026-02-02T02:11:48.315" v="152" actId="20577"/>
      <pc:docMkLst>
        <pc:docMk/>
      </pc:docMkLst>
      <pc:sldChg chg="modSp">
        <pc:chgData name="和田 真澄" userId="qgmgzJz6Xtu4/V7g9m+LyP2GtA4OYgj+t6PlR/wpfEA=" providerId="None" clId="Web-{58DF4F40-23A0-49DB-AAF0-83244D1A2878}" dt="2026-02-02T02:10:08.699" v="117"/>
        <pc:sldMkLst>
          <pc:docMk/>
          <pc:sldMk cId="3098748527" sldId="2146847968"/>
        </pc:sldMkLst>
        <pc:graphicFrameChg chg="mod modGraphic">
          <ac:chgData name="和田 真澄" userId="qgmgzJz6Xtu4/V7g9m+LyP2GtA4OYgj+t6PlR/wpfEA=" providerId="None" clId="Web-{58DF4F40-23A0-49DB-AAF0-83244D1A2878}" dt="2026-02-02T02:10:08.699" v="117"/>
          <ac:graphicFrameMkLst>
            <pc:docMk/>
            <pc:sldMk cId="3098748527" sldId="2146847968"/>
            <ac:graphicFrameMk id="10" creationId="{C12D4E3C-945D-2ACA-45B0-C302624A2C96}"/>
          </ac:graphicFrameMkLst>
        </pc:graphicFrameChg>
      </pc:sldChg>
      <pc:sldChg chg="modSp">
        <pc:chgData name="和田 真澄" userId="qgmgzJz6Xtu4/V7g9m+LyP2GtA4OYgj+t6PlR/wpfEA=" providerId="None" clId="Web-{58DF4F40-23A0-49DB-AAF0-83244D1A2878}" dt="2026-02-02T02:10:20.997" v="124"/>
        <pc:sldMkLst>
          <pc:docMk/>
          <pc:sldMk cId="647440471" sldId="2146848060"/>
        </pc:sldMkLst>
        <pc:graphicFrameChg chg="mod modGraphic">
          <ac:chgData name="和田 真澄" userId="qgmgzJz6Xtu4/V7g9m+LyP2GtA4OYgj+t6PlR/wpfEA=" providerId="None" clId="Web-{58DF4F40-23A0-49DB-AAF0-83244D1A2878}" dt="2026-02-02T02:10:20.997" v="124"/>
          <ac:graphicFrameMkLst>
            <pc:docMk/>
            <pc:sldMk cId="647440471" sldId="2146848060"/>
            <ac:graphicFrameMk id="10" creationId="{0ABD8066-249B-C155-3497-F579092E52B0}"/>
          </ac:graphicFrameMkLst>
        </pc:graphicFrameChg>
      </pc:sldChg>
      <pc:sldChg chg="modSp">
        <pc:chgData name="和田 真澄" userId="qgmgzJz6Xtu4/V7g9m+LyP2GtA4OYgj+t6PlR/wpfEA=" providerId="None" clId="Web-{58DF4F40-23A0-49DB-AAF0-83244D1A2878}" dt="2026-02-02T02:10:48.405" v="131" actId="20577"/>
        <pc:sldMkLst>
          <pc:docMk/>
          <pc:sldMk cId="2457946539" sldId="2146848067"/>
        </pc:sldMkLst>
        <pc:spChg chg="mod">
          <ac:chgData name="和田 真澄" userId="qgmgzJz6Xtu4/V7g9m+LyP2GtA4OYgj+t6PlR/wpfEA=" providerId="None" clId="Web-{58DF4F40-23A0-49DB-AAF0-83244D1A2878}" dt="2026-02-02T02:10:45.264" v="130" actId="20577"/>
          <ac:spMkLst>
            <pc:docMk/>
            <pc:sldMk cId="2457946539" sldId="2146848067"/>
            <ac:spMk id="6" creationId="{2043168F-140E-6F70-1664-F6808910A99E}"/>
          </ac:spMkLst>
        </pc:spChg>
        <pc:spChg chg="mod">
          <ac:chgData name="和田 真澄" userId="qgmgzJz6Xtu4/V7g9m+LyP2GtA4OYgj+t6PlR/wpfEA=" providerId="None" clId="Web-{58DF4F40-23A0-49DB-AAF0-83244D1A2878}" dt="2026-02-02T02:10:48.405" v="131" actId="20577"/>
          <ac:spMkLst>
            <pc:docMk/>
            <pc:sldMk cId="2457946539" sldId="2146848067"/>
            <ac:spMk id="8" creationId="{135FBE19-1BA7-534F-0CC3-51AE3CFFC112}"/>
          </ac:spMkLst>
        </pc:spChg>
      </pc:sldChg>
      <pc:sldChg chg="modSp">
        <pc:chgData name="和田 真澄" userId="qgmgzJz6Xtu4/V7g9m+LyP2GtA4OYgj+t6PlR/wpfEA=" providerId="None" clId="Web-{58DF4F40-23A0-49DB-AAF0-83244D1A2878}" dt="2026-02-02T02:10:53.827" v="133" actId="20577"/>
        <pc:sldMkLst>
          <pc:docMk/>
          <pc:sldMk cId="1885916946" sldId="2146848071"/>
        </pc:sldMkLst>
        <pc:spChg chg="mod">
          <ac:chgData name="和田 真澄" userId="qgmgzJz6Xtu4/V7g9m+LyP2GtA4OYgj+t6PlR/wpfEA=" providerId="None" clId="Web-{58DF4F40-23A0-49DB-AAF0-83244D1A2878}" dt="2026-02-02T02:10:50.671" v="132" actId="20577"/>
          <ac:spMkLst>
            <pc:docMk/>
            <pc:sldMk cId="1885916946" sldId="2146848071"/>
            <ac:spMk id="6" creationId="{F0E7D323-76A1-F1CB-DADA-357D7B7EA95B}"/>
          </ac:spMkLst>
        </pc:spChg>
        <pc:spChg chg="mod">
          <ac:chgData name="和田 真澄" userId="qgmgzJz6Xtu4/V7g9m+LyP2GtA4OYgj+t6PlR/wpfEA=" providerId="None" clId="Web-{58DF4F40-23A0-49DB-AAF0-83244D1A2878}" dt="2026-02-02T02:10:53.827" v="133" actId="20577"/>
          <ac:spMkLst>
            <pc:docMk/>
            <pc:sldMk cId="1885916946" sldId="2146848071"/>
            <ac:spMk id="8" creationId="{E52540EE-6F9E-FD90-0EF8-2C0667655D79}"/>
          </ac:spMkLst>
        </pc:spChg>
      </pc:sldChg>
      <pc:sldChg chg="modSp">
        <pc:chgData name="和田 真澄" userId="qgmgzJz6Xtu4/V7g9m+LyP2GtA4OYgj+t6PlR/wpfEA=" providerId="None" clId="Web-{58DF4F40-23A0-49DB-AAF0-83244D1A2878}" dt="2026-02-02T02:11:01.859" v="135" actId="20577"/>
        <pc:sldMkLst>
          <pc:docMk/>
          <pc:sldMk cId="3711655370" sldId="2146848072"/>
        </pc:sldMkLst>
        <pc:spChg chg="mod">
          <ac:chgData name="和田 真澄" userId="qgmgzJz6Xtu4/V7g9m+LyP2GtA4OYgj+t6PlR/wpfEA=" providerId="None" clId="Web-{58DF4F40-23A0-49DB-AAF0-83244D1A2878}" dt="2026-02-02T02:11:01.859" v="135" actId="20577"/>
          <ac:spMkLst>
            <pc:docMk/>
            <pc:sldMk cId="3711655370" sldId="2146848072"/>
            <ac:spMk id="6" creationId="{4420633A-ADD8-27D5-CAE4-D22A0D872D9A}"/>
          </ac:spMkLst>
        </pc:spChg>
        <pc:spChg chg="mod">
          <ac:chgData name="和田 真澄" userId="qgmgzJz6Xtu4/V7g9m+LyP2GtA4OYgj+t6PlR/wpfEA=" providerId="None" clId="Web-{58DF4F40-23A0-49DB-AAF0-83244D1A2878}" dt="2026-02-02T02:10:56.656" v="134" actId="20577"/>
          <ac:spMkLst>
            <pc:docMk/>
            <pc:sldMk cId="3711655370" sldId="2146848072"/>
            <ac:spMk id="8" creationId="{39B39C8B-1AC2-BC1D-7EF2-342B1EF5E4CC}"/>
          </ac:spMkLst>
        </pc:spChg>
      </pc:sldChg>
      <pc:sldChg chg="modSp">
        <pc:chgData name="和田 真澄" userId="qgmgzJz6Xtu4/V7g9m+LyP2GtA4OYgj+t6PlR/wpfEA=" providerId="None" clId="Web-{58DF4F40-23A0-49DB-AAF0-83244D1A2878}" dt="2026-02-02T02:11:08.032" v="137" actId="20577"/>
        <pc:sldMkLst>
          <pc:docMk/>
          <pc:sldMk cId="3912270275" sldId="2146848073"/>
        </pc:sldMkLst>
        <pc:spChg chg="mod">
          <ac:chgData name="和田 真澄" userId="qgmgzJz6Xtu4/V7g9m+LyP2GtA4OYgj+t6PlR/wpfEA=" providerId="None" clId="Web-{58DF4F40-23A0-49DB-AAF0-83244D1A2878}" dt="2026-02-02T02:11:05.203" v="136" actId="20577"/>
          <ac:spMkLst>
            <pc:docMk/>
            <pc:sldMk cId="3912270275" sldId="2146848073"/>
            <ac:spMk id="6" creationId="{CB87F68B-5828-50DC-59FE-B8918BC49A8E}"/>
          </ac:spMkLst>
        </pc:spChg>
        <pc:spChg chg="mod">
          <ac:chgData name="和田 真澄" userId="qgmgzJz6Xtu4/V7g9m+LyP2GtA4OYgj+t6PlR/wpfEA=" providerId="None" clId="Web-{58DF4F40-23A0-49DB-AAF0-83244D1A2878}" dt="2026-02-02T02:11:08.032" v="137" actId="20577"/>
          <ac:spMkLst>
            <pc:docMk/>
            <pc:sldMk cId="3912270275" sldId="2146848073"/>
            <ac:spMk id="8" creationId="{FCF98049-100A-63CF-4BFE-AD79B7BFF963}"/>
          </ac:spMkLst>
        </pc:spChg>
      </pc:sldChg>
      <pc:sldChg chg="modSp">
        <pc:chgData name="和田 真澄" userId="qgmgzJz6Xtu4/V7g9m+LyP2GtA4OYgj+t6PlR/wpfEA=" providerId="None" clId="Web-{58DF4F40-23A0-49DB-AAF0-83244D1A2878}" dt="2026-02-02T02:11:16.095" v="139" actId="20577"/>
        <pc:sldMkLst>
          <pc:docMk/>
          <pc:sldMk cId="2340553230" sldId="2146848074"/>
        </pc:sldMkLst>
        <pc:spChg chg="mod">
          <ac:chgData name="和田 真澄" userId="qgmgzJz6Xtu4/V7g9m+LyP2GtA4OYgj+t6PlR/wpfEA=" providerId="None" clId="Web-{58DF4F40-23A0-49DB-AAF0-83244D1A2878}" dt="2026-02-02T02:11:12.751" v="138" actId="20577"/>
          <ac:spMkLst>
            <pc:docMk/>
            <pc:sldMk cId="2340553230" sldId="2146848074"/>
            <ac:spMk id="6" creationId="{23BF7EBA-DEB8-F3FA-BECD-A8D989352325}"/>
          </ac:spMkLst>
        </pc:spChg>
        <pc:spChg chg="mod">
          <ac:chgData name="和田 真澄" userId="qgmgzJz6Xtu4/V7g9m+LyP2GtA4OYgj+t6PlR/wpfEA=" providerId="None" clId="Web-{58DF4F40-23A0-49DB-AAF0-83244D1A2878}" dt="2026-02-02T02:11:16.095" v="139" actId="20577"/>
          <ac:spMkLst>
            <pc:docMk/>
            <pc:sldMk cId="2340553230" sldId="2146848074"/>
            <ac:spMk id="8" creationId="{7DFCF749-8866-3336-D515-2AA5CE59CFDC}"/>
          </ac:spMkLst>
        </pc:spChg>
      </pc:sldChg>
      <pc:sldChg chg="modSp">
        <pc:chgData name="和田 真澄" userId="qgmgzJz6Xtu4/V7g9m+LyP2GtA4OYgj+t6PlR/wpfEA=" providerId="None" clId="Web-{58DF4F40-23A0-49DB-AAF0-83244D1A2878}" dt="2026-02-02T02:11:21.704" v="141" actId="20577"/>
        <pc:sldMkLst>
          <pc:docMk/>
          <pc:sldMk cId="3758641407" sldId="2146848075"/>
        </pc:sldMkLst>
        <pc:spChg chg="mod">
          <ac:chgData name="和田 真澄" userId="qgmgzJz6Xtu4/V7g9m+LyP2GtA4OYgj+t6PlR/wpfEA=" providerId="None" clId="Web-{58DF4F40-23A0-49DB-AAF0-83244D1A2878}" dt="2026-02-02T02:11:19.548" v="140" actId="20577"/>
          <ac:spMkLst>
            <pc:docMk/>
            <pc:sldMk cId="3758641407" sldId="2146848075"/>
            <ac:spMk id="2" creationId="{3BD7FC51-0A4A-73D3-55BA-AFFF28F38EEF}"/>
          </ac:spMkLst>
        </pc:spChg>
        <pc:spChg chg="mod">
          <ac:chgData name="和田 真澄" userId="qgmgzJz6Xtu4/V7g9m+LyP2GtA4OYgj+t6PlR/wpfEA=" providerId="None" clId="Web-{58DF4F40-23A0-49DB-AAF0-83244D1A2878}" dt="2026-02-02T02:11:21.704" v="141" actId="20577"/>
          <ac:spMkLst>
            <pc:docMk/>
            <pc:sldMk cId="3758641407" sldId="2146848075"/>
            <ac:spMk id="6" creationId="{23BF7EBA-DEB8-F3FA-BECD-A8D989352325}"/>
          </ac:spMkLst>
        </pc:spChg>
      </pc:sldChg>
      <pc:sldChg chg="modSp">
        <pc:chgData name="和田 真澄" userId="qgmgzJz6Xtu4/V7g9m+LyP2GtA4OYgj+t6PlR/wpfEA=" providerId="None" clId="Web-{58DF4F40-23A0-49DB-AAF0-83244D1A2878}" dt="2026-02-02T02:11:28.470" v="143" actId="20577"/>
        <pc:sldMkLst>
          <pc:docMk/>
          <pc:sldMk cId="1216753619" sldId="2146848076"/>
        </pc:sldMkLst>
        <pc:spChg chg="mod">
          <ac:chgData name="和田 真澄" userId="qgmgzJz6Xtu4/V7g9m+LyP2GtA4OYgj+t6PlR/wpfEA=" providerId="None" clId="Web-{58DF4F40-23A0-49DB-AAF0-83244D1A2878}" dt="2026-02-02T02:11:28.470" v="143" actId="20577"/>
          <ac:spMkLst>
            <pc:docMk/>
            <pc:sldMk cId="1216753619" sldId="2146848076"/>
            <ac:spMk id="6" creationId="{23BF7EBA-DEB8-F3FA-BECD-A8D989352325}"/>
          </ac:spMkLst>
        </pc:spChg>
        <pc:spChg chg="mod">
          <ac:chgData name="和田 真澄" userId="qgmgzJz6Xtu4/V7g9m+LyP2GtA4OYgj+t6PlR/wpfEA=" providerId="None" clId="Web-{58DF4F40-23A0-49DB-AAF0-83244D1A2878}" dt="2026-02-02T02:11:24.955" v="142" actId="20577"/>
          <ac:spMkLst>
            <pc:docMk/>
            <pc:sldMk cId="1216753619" sldId="2146848076"/>
            <ac:spMk id="48" creationId="{39A682AC-FA38-F1D3-BE75-D3742A3676A4}"/>
          </ac:spMkLst>
        </pc:spChg>
      </pc:sldChg>
      <pc:sldChg chg="modSp">
        <pc:chgData name="和田 真澄" userId="qgmgzJz6Xtu4/V7g9m+LyP2GtA4OYgj+t6PlR/wpfEA=" providerId="None" clId="Web-{58DF4F40-23A0-49DB-AAF0-83244D1A2878}" dt="2026-02-02T02:11:36.627" v="146" actId="20577"/>
        <pc:sldMkLst>
          <pc:docMk/>
          <pc:sldMk cId="1771092797" sldId="2146848077"/>
        </pc:sldMkLst>
        <pc:spChg chg="mod">
          <ac:chgData name="和田 真澄" userId="qgmgzJz6Xtu4/V7g9m+LyP2GtA4OYgj+t6PlR/wpfEA=" providerId="None" clId="Web-{58DF4F40-23A0-49DB-AAF0-83244D1A2878}" dt="2026-02-02T02:11:34.330" v="145" actId="20577"/>
          <ac:spMkLst>
            <pc:docMk/>
            <pc:sldMk cId="1771092797" sldId="2146848077"/>
            <ac:spMk id="2" creationId="{A0ACA6EC-C88B-EF4D-2893-31AE13D54A81}"/>
          </ac:spMkLst>
        </pc:spChg>
        <pc:spChg chg="mod">
          <ac:chgData name="和田 真澄" userId="qgmgzJz6Xtu4/V7g9m+LyP2GtA4OYgj+t6PlR/wpfEA=" providerId="None" clId="Web-{58DF4F40-23A0-49DB-AAF0-83244D1A2878}" dt="2026-02-02T02:11:36.627" v="146" actId="20577"/>
          <ac:spMkLst>
            <pc:docMk/>
            <pc:sldMk cId="1771092797" sldId="2146848077"/>
            <ac:spMk id="6" creationId="{23BF7EBA-DEB8-F3FA-BECD-A8D989352325}"/>
          </ac:spMkLst>
        </pc:spChg>
      </pc:sldChg>
      <pc:sldChg chg="modSp">
        <pc:chgData name="和田 真澄" userId="qgmgzJz6Xtu4/V7g9m+LyP2GtA4OYgj+t6PlR/wpfEA=" providerId="None" clId="Web-{58DF4F40-23A0-49DB-AAF0-83244D1A2878}" dt="2026-02-02T02:11:48.315" v="152" actId="20577"/>
        <pc:sldMkLst>
          <pc:docMk/>
          <pc:sldMk cId="3826891784" sldId="2146848078"/>
        </pc:sldMkLst>
        <pc:spChg chg="mod">
          <ac:chgData name="和田 真澄" userId="qgmgzJz6Xtu4/V7g9m+LyP2GtA4OYgj+t6PlR/wpfEA=" providerId="None" clId="Web-{58DF4F40-23A0-49DB-AAF0-83244D1A2878}" dt="2026-02-02T02:11:48.315" v="152" actId="20577"/>
          <ac:spMkLst>
            <pc:docMk/>
            <pc:sldMk cId="3826891784" sldId="2146848078"/>
            <ac:spMk id="6" creationId="{23BF7EBA-DEB8-F3FA-BECD-A8D989352325}"/>
          </ac:spMkLst>
        </pc:spChg>
        <pc:spChg chg="mod">
          <ac:chgData name="和田 真澄" userId="qgmgzJz6Xtu4/V7g9m+LyP2GtA4OYgj+t6PlR/wpfEA=" providerId="None" clId="Web-{58DF4F40-23A0-49DB-AAF0-83244D1A2878}" dt="2026-02-02T02:11:40.159" v="147" actId="20577"/>
          <ac:spMkLst>
            <pc:docMk/>
            <pc:sldMk cId="3826891784" sldId="2146848078"/>
            <ac:spMk id="8" creationId="{7DFCF749-8866-3336-D515-2AA5CE59CFD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05522-3FFB-4792-B068-A5C565382FBB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E2816-1C42-4A8F-8890-D40774E99B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62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F16A8-7790-6306-440C-274ADF7CC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E1302CB-EAB6-FFDD-FED8-1F9009EE12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76D658B-FF4D-3834-D09E-53BDCE2712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D9AFAE-AE6F-32A6-B7CE-27676896E3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2816-1C42-4A8F-8890-D40774E99B8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7455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F9D06-D311-AAC7-D751-5926A713D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ECE1236-4F14-00BF-7740-6F470F74CF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20F5609-A667-8932-C704-3B5E9CA01B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03CC49-1C53-A9C6-E465-6AD4BFA5B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2816-1C42-4A8F-8890-D40774E99B8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054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2816-1C42-4A8F-8890-D40774E99B8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675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2816-1C42-4A8F-8890-D40774E99B8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924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2816-1C42-4A8F-8890-D40774E99B8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095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2816-1C42-4A8F-8890-D40774E99B8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566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2816-1C42-4A8F-8890-D40774E99B8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24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8">
            <a:extLst>
              <a:ext uri="{FF2B5EF4-FFF2-40B4-BE49-F238E27FC236}">
                <a16:creationId xmlns:a16="http://schemas.microsoft.com/office/drawing/2014/main" id="{778F59B4-A0C7-4EEB-BBA3-CA0FEEB742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765522"/>
            <a:ext cx="11137900" cy="50323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buNone/>
              <a:defRPr kumimoji="1" lang="ja-JP" altLang="en-US" sz="3200" b="0" kern="1200" dirty="0" smtClean="0">
                <a:solidFill>
                  <a:srgbClr val="0000C6"/>
                </a:solidFill>
                <a:latin typeface="小塚ゴシック Pr6N B" panose="020B0800000000000000" pitchFamily="34" charset="-128"/>
                <a:ea typeface="小塚ゴシック Pr6N B" panose="020B0800000000000000" pitchFamily="34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ja-JP" altLang="en-US" dirty="0"/>
              <a:t>プレゼンテーションタイトルを入力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75789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17AE279A-F0C1-48E3-BD9D-AB40FF27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753" y="184651"/>
            <a:ext cx="9749589" cy="3988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5523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99963A55-18A4-499B-AF90-F8666C6BAD07}"/>
              </a:ext>
            </a:extLst>
          </p:cNvPr>
          <p:cNvSpPr txBox="1">
            <a:spLocks/>
          </p:cNvSpPr>
          <p:nvPr userDrawn="1"/>
        </p:nvSpPr>
        <p:spPr>
          <a:xfrm>
            <a:off x="1363203" y="3429000"/>
            <a:ext cx="3632237" cy="476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游ゴシック Medium" panose="020B0500000000000000" pitchFamily="50" charset="-128"/>
              </a:defRPr>
            </a:lvl1pPr>
          </a:lstStyle>
          <a:p>
            <a:r>
              <a:rPr lang="ja-JP" altLang="en-US" sz="2200" dirty="0">
                <a:solidFill>
                  <a:srgbClr val="0000CA"/>
                </a:solidFill>
              </a:rPr>
              <a:t>本日のアジェンダ</a:t>
            </a:r>
          </a:p>
        </p:txBody>
      </p:sp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4401" y="2445949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62751" y="2445713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0" name="テキスト プレースホルダー 18">
            <a:extLst>
              <a:ext uri="{FF2B5EF4-FFF2-40B4-BE49-F238E27FC236}">
                <a16:creationId xmlns:a16="http://schemas.microsoft.com/office/drawing/2014/main" id="{B21ABF86-ABC5-457B-931A-A31F452B3C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94401" y="3090095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1" name="テキスト プレースホルダー 24">
            <a:extLst>
              <a:ext uri="{FF2B5EF4-FFF2-40B4-BE49-F238E27FC236}">
                <a16:creationId xmlns:a16="http://schemas.microsoft.com/office/drawing/2014/main" id="{A18AF46B-4CBD-413E-9E2A-6B41FCA1BBD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2751" y="3089859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2" name="テキスト プレースホルダー 18">
            <a:extLst>
              <a:ext uri="{FF2B5EF4-FFF2-40B4-BE49-F238E27FC236}">
                <a16:creationId xmlns:a16="http://schemas.microsoft.com/office/drawing/2014/main" id="{21F160C3-C2C2-44CD-A0D3-95469A8E38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94401" y="3734241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3" name="テキスト プレースホルダー 24">
            <a:extLst>
              <a:ext uri="{FF2B5EF4-FFF2-40B4-BE49-F238E27FC236}">
                <a16:creationId xmlns:a16="http://schemas.microsoft.com/office/drawing/2014/main" id="{76BD1657-8D93-47D8-A6BF-6EE2E99E83A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62751" y="3734005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4" name="テキスト プレースホルダー 18">
            <a:extLst>
              <a:ext uri="{FF2B5EF4-FFF2-40B4-BE49-F238E27FC236}">
                <a16:creationId xmlns:a16="http://schemas.microsoft.com/office/drawing/2014/main" id="{0F09644A-15BC-463D-A05C-3973A838F4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4401" y="4378387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5" name="テキスト プレースホルダー 24">
            <a:extLst>
              <a:ext uri="{FF2B5EF4-FFF2-40B4-BE49-F238E27FC236}">
                <a16:creationId xmlns:a16="http://schemas.microsoft.com/office/drawing/2014/main" id="{4CD3D390-9AE8-494A-A09E-C5CCB969DF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62751" y="4378151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132983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82273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49D872-27B0-41BC-9B69-C9B2499CF8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4833" y="1122363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 b="1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■大見出しの書式設定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36A1FFE9-57A1-4D92-822F-16EFCDBEC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4833" y="1699872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〇中見出しの書式設定</a:t>
            </a:r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6A5F223F-F1AE-42FD-9167-AD0C438CBD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4833" y="2903876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注釈の書式設定</a:t>
            </a: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B6265334-BE5D-46F1-B6B8-C8FBC8331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64833" y="2301874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本文の書式設定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7667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48360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08901D54-967B-4EC0-A18B-2ED475DB0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1268760"/>
            <a:ext cx="12189631" cy="432048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0BD56B9-91E9-48D5-94B5-BA24C73F3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903" y="5779008"/>
            <a:ext cx="3060194" cy="7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9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2D346E2-38A5-44BE-A92D-199A2510E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BB33EA6-5E4F-4C45-AFC8-625F13591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816161B-1D45-4E88-8575-4D9BFF792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7C3299-AF8D-4B78-8F02-4897733AF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EE74F0-839F-4EAD-AA2E-636C3DD4D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D7E6AE0-5223-41C6-8A5A-EB3CDB91F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31735D5-31F4-4146-904E-9CD1EE47F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D479BE-C7D0-49F3-ADEC-124D5459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E7F4EE-FB40-4554-827C-6815C539C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2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0A82E1-8E0D-434A-9DF4-7C2ABD1A0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1" y="256674"/>
            <a:ext cx="11137900" cy="945545"/>
          </a:xfrm>
        </p:spPr>
        <p:txBody>
          <a:bodyPr lIns="91440" tIns="45720" rIns="91440" bIns="45720" anchor="ctr" anchorCtr="0"/>
          <a:lstStyle/>
          <a:p>
            <a:r>
              <a:rPr lang="en" altLang="ja-JP" dirty="0">
                <a:latin typeface="小塚ゴシック Pr6N B"/>
                <a:ea typeface="小塚ゴシック Pr6N B"/>
                <a:cs typeface="Lucida Sans Unicode"/>
              </a:rPr>
              <a:t>Smart</a:t>
            </a:r>
            <a:r>
              <a:rPr lang="en" altLang="en-US" dirty="0">
                <a:latin typeface="小塚ゴシック Pr6N B"/>
                <a:ea typeface="小塚ゴシック Pr6N B"/>
                <a:cs typeface="Lucida Sans Unicode"/>
              </a:rPr>
              <a:t> </a:t>
            </a:r>
            <a:r>
              <a:rPr lang="en" altLang="ja-JP" dirty="0">
                <a:latin typeface="小塚ゴシック Pr6N B"/>
                <a:ea typeface="小塚ゴシック Pr6N B"/>
                <a:cs typeface="Lucida Sans Unicode"/>
              </a:rPr>
              <a:t>Construction</a:t>
            </a:r>
            <a:r>
              <a:rPr lang="en" altLang="en-US" dirty="0">
                <a:latin typeface="小塚ゴシック Pr6N B"/>
                <a:ea typeface="小塚ゴシック Pr6N B"/>
                <a:cs typeface="Lucida Sans Unicode"/>
              </a:rPr>
              <a:t> </a:t>
            </a:r>
            <a:r>
              <a:rPr lang="en" altLang="ja-JP" dirty="0">
                <a:latin typeface="小塚ゴシック Pr6N B"/>
                <a:ea typeface="小塚ゴシック Pr6N B"/>
                <a:cs typeface="Lucida Sans Unicode"/>
              </a:rPr>
              <a:t>Groupware </a:t>
            </a:r>
            <a:br>
              <a:rPr lang="en-US" altLang="ja-JP" dirty="0">
                <a:latin typeface="小塚ゴシック Pr6N B"/>
                <a:ea typeface="小塚ゴシック Pr6N B"/>
                <a:cs typeface="Lucida Sans Unicode"/>
              </a:rPr>
            </a:br>
            <a:r>
              <a:rPr lang="en" altLang="ja-JP" dirty="0">
                <a:latin typeface="小塚ゴシック Pr6N B"/>
                <a:ea typeface="小塚ゴシック Pr6N B"/>
                <a:cs typeface="Lucida Sans Unicode"/>
              </a:rPr>
              <a:t>2026.2.9 ( </a:t>
            </a:r>
            <a:r>
              <a:rPr lang="en" altLang="en-US" dirty="0">
                <a:latin typeface="小塚ゴシック Pr6N B"/>
                <a:ea typeface="小塚ゴシック Pr6N B"/>
                <a:cs typeface="Lucida Sans Unicode"/>
              </a:rPr>
              <a:t>planned </a:t>
            </a:r>
            <a:r>
              <a:rPr lang="en" altLang="ja-JP" dirty="0">
                <a:latin typeface="小塚ゴシック Pr6N B"/>
                <a:ea typeface="小塚ゴシック Pr6N B"/>
                <a:cs typeface="Lucida Sans Unicode"/>
              </a:rPr>
              <a:t>) </a:t>
            </a:r>
            <a:r>
              <a:rPr lang="en" altLang="en-US" dirty="0">
                <a:latin typeface="小塚ゴシック Pr6N B"/>
                <a:ea typeface="小塚ゴシック Pr6N B"/>
                <a:cs typeface="Lucida Sans Unicode"/>
              </a:rPr>
              <a:t>release version</a:t>
            </a: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3840699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EF0A5-570A-F476-C307-EF5A0308B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D0EDB57-2A84-12F8-B03B-DA6B49C7E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75" y="1461092"/>
            <a:ext cx="5273040" cy="36995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E8AE60D-6F92-D947-2911-3F591A3DB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031" y="3790853"/>
            <a:ext cx="1638529" cy="21453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DA4EF4E8-D18B-615C-A686-E69B93188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695" y="2578494"/>
            <a:ext cx="5273040" cy="36995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1032472-FBCA-A2FF-A97E-539094D409F8}"/>
              </a:ext>
            </a:extLst>
          </p:cNvPr>
          <p:cNvSpPr/>
          <p:nvPr/>
        </p:nvSpPr>
        <p:spPr>
          <a:xfrm>
            <a:off x="9851846" y="3693316"/>
            <a:ext cx="814656" cy="81857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EB30F8AD-11AB-B307-AA01-32121257E002}"/>
              </a:ext>
            </a:extLst>
          </p:cNvPr>
          <p:cNvCxnSpPr>
            <a:cxnSpLocks/>
            <a:stCxn id="45" idx="3"/>
            <a:endCxn id="35" idx="1"/>
          </p:cNvCxnSpPr>
          <p:nvPr/>
        </p:nvCxnSpPr>
        <p:spPr>
          <a:xfrm>
            <a:off x="9285949" y="4932535"/>
            <a:ext cx="543142" cy="228067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23BF7EBA-DEB8-F3FA-BECD-A8D989352325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 lIns="91440" tIns="45720" rIns="91440" bIns="45720" anchor="t"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en-US">
                <a:latin typeface="メイリオ"/>
                <a:ea typeface="メイリオ"/>
              </a:rPr>
              <a:t>Release Item </a:t>
            </a:r>
            <a:r>
              <a:rPr lang="en" altLang="ja-JP" dirty="0">
                <a:latin typeface="メイリオ"/>
                <a:ea typeface="メイリオ"/>
              </a:rPr>
              <a:t>No. </a:t>
            </a:r>
            <a:r>
              <a:rPr lang="en" altLang="en-US">
                <a:latin typeface="メイリオ"/>
                <a:ea typeface="メイリオ"/>
              </a:rPr>
              <a:t>8</a:t>
            </a:r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11ED53C-6C5B-3DA0-5319-F36273C31253}"/>
              </a:ext>
            </a:extLst>
          </p:cNvPr>
          <p:cNvSpPr txBox="1"/>
          <p:nvPr/>
        </p:nvSpPr>
        <p:spPr>
          <a:xfrm>
            <a:off x="484448" y="1514248"/>
            <a:ext cx="4306628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defTabSz="685800">
              <a:defRPr/>
            </a:pPr>
            <a:r>
              <a:rPr lang="en" altLang="en-US" sz="1200" dirty="0">
                <a:latin typeface="メイリオ"/>
                <a:ea typeface="メイリオ"/>
              </a:rPr>
              <a:t>" Get localization from </a:t>
            </a:r>
            <a:r>
              <a:rPr lang="en" altLang="ja-JP" sz="1200" dirty="0">
                <a:latin typeface="メイリオ"/>
                <a:ea typeface="メイリオ"/>
              </a:rPr>
              <a:t>Dashboard " * </a:t>
            </a:r>
            <a:r>
              <a:rPr lang="en" altLang="en-US" sz="1200" dirty="0">
                <a:latin typeface="メイリオ"/>
                <a:ea typeface="メイリオ"/>
              </a:rPr>
              <a:t>New feature</a:t>
            </a: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44650D7F-E0BC-2350-2119-322FD93D9DA1}"/>
              </a:ext>
            </a:extLst>
          </p:cNvPr>
          <p:cNvCxnSpPr>
            <a:cxnSpLocks/>
            <a:stCxn id="16" idx="3"/>
            <a:endCxn id="15" idx="1"/>
          </p:cNvCxnSpPr>
          <p:nvPr/>
        </p:nvCxnSpPr>
        <p:spPr>
          <a:xfrm>
            <a:off x="1956669" y="5381791"/>
            <a:ext cx="255262" cy="6086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5AD16F1-F6A9-2942-344B-CD50E3768E4B}"/>
              </a:ext>
            </a:extLst>
          </p:cNvPr>
          <p:cNvSpPr txBox="1"/>
          <p:nvPr/>
        </p:nvSpPr>
        <p:spPr>
          <a:xfrm>
            <a:off x="170537" y="4320423"/>
            <a:ext cx="1786132" cy="21227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defTabSz="685800">
              <a:defRPr/>
            </a:pPr>
            <a:r>
              <a:rPr lang="en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Press the Get Parameters button to retrieve localization information from 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685800">
              <a:defRPr/>
            </a:pP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685800">
              <a:defRPr/>
            </a:pPr>
            <a:r>
              <a:rPr lang="en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The obtained localization information can be used to perform coordinate system transformation.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9839629-255A-B431-FD80-2DD7B06DA728}"/>
              </a:ext>
            </a:extLst>
          </p:cNvPr>
          <p:cNvSpPr/>
          <p:nvPr/>
        </p:nvSpPr>
        <p:spPr>
          <a:xfrm>
            <a:off x="2218025" y="2931560"/>
            <a:ext cx="1570543" cy="12735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コネクタ: カギ線 31">
            <a:extLst>
              <a:ext uri="{FF2B5EF4-FFF2-40B4-BE49-F238E27FC236}">
                <a16:creationId xmlns:a16="http://schemas.microsoft.com/office/drawing/2014/main" id="{B8E527EA-A299-B75E-00BD-FE441E8658F9}"/>
              </a:ext>
            </a:extLst>
          </p:cNvPr>
          <p:cNvCxnSpPr>
            <a:cxnSpLocks/>
            <a:stCxn id="31" idx="3"/>
            <a:endCxn id="44" idx="1"/>
          </p:cNvCxnSpPr>
          <p:nvPr/>
        </p:nvCxnSpPr>
        <p:spPr>
          <a:xfrm flipV="1">
            <a:off x="3788223" y="4428249"/>
            <a:ext cx="1605472" cy="1406496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48D487-38DB-AED1-0701-662B2780C7B3}"/>
              </a:ext>
            </a:extLst>
          </p:cNvPr>
          <p:cNvSpPr/>
          <p:nvPr/>
        </p:nvSpPr>
        <p:spPr>
          <a:xfrm>
            <a:off x="2218025" y="3265959"/>
            <a:ext cx="541050" cy="14859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145ECC6B-F268-C0AE-9F06-6E5EDBBD3A01}"/>
              </a:ext>
            </a:extLst>
          </p:cNvPr>
          <p:cNvSpPr/>
          <p:nvPr/>
        </p:nvSpPr>
        <p:spPr>
          <a:xfrm>
            <a:off x="817877" y="2678318"/>
            <a:ext cx="1261102" cy="553028"/>
          </a:xfrm>
          <a:prstGeom prst="wedgeRectCallout">
            <a:avLst>
              <a:gd name="adj1" fmla="val 60149"/>
              <a:gd name="adj2" fmla="val 86704"/>
            </a:avLst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 anchorCtr="0">
            <a:spAutoFit/>
          </a:bodyPr>
          <a:lstStyle/>
          <a:p>
            <a:r>
              <a:rPr lang="en" altLang="en-US" sz="1050" dirty="0">
                <a:latin typeface="メイリオ"/>
                <a:ea typeface="メイリオ"/>
              </a:rPr>
              <a:t>Press the Get Parameters button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DF7212B-43E2-18E8-2A25-6E933B2409D9}"/>
              </a:ext>
            </a:extLst>
          </p:cNvPr>
          <p:cNvSpPr/>
          <p:nvPr/>
        </p:nvSpPr>
        <p:spPr>
          <a:xfrm>
            <a:off x="2211931" y="5079803"/>
            <a:ext cx="1557587" cy="61614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コネクタ: カギ線 22">
            <a:extLst>
              <a:ext uri="{FF2B5EF4-FFF2-40B4-BE49-F238E27FC236}">
                <a16:creationId xmlns:a16="http://schemas.microsoft.com/office/drawing/2014/main" id="{D8FB907E-ADD3-EE6C-A25B-2705FDA9BC6F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 rot="16200000" flipH="1">
            <a:off x="2557771" y="3345328"/>
            <a:ext cx="376304" cy="514746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19B3AE58-F9AF-1BBE-D4F9-843D3B4FC50A}"/>
              </a:ext>
            </a:extLst>
          </p:cNvPr>
          <p:cNvSpPr/>
          <p:nvPr/>
        </p:nvSpPr>
        <p:spPr>
          <a:xfrm>
            <a:off x="3342424" y="5760450"/>
            <a:ext cx="445799" cy="14859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1D0BD196-4A8F-B454-588D-9CD7F102A2C4}"/>
              </a:ext>
            </a:extLst>
          </p:cNvPr>
          <p:cNvSpPr/>
          <p:nvPr/>
        </p:nvSpPr>
        <p:spPr>
          <a:xfrm>
            <a:off x="6966824" y="3938125"/>
            <a:ext cx="2319125" cy="19888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39A682AC-FA38-F1D3-BE75-D3742A3676A4}"/>
              </a:ext>
            </a:extLst>
          </p:cNvPr>
          <p:cNvSpPr txBox="1"/>
          <p:nvPr/>
        </p:nvSpPr>
        <p:spPr>
          <a:xfrm>
            <a:off x="260907" y="764722"/>
            <a:ext cx="11979562" cy="6040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" altLang="ja-JP" sz="1400" u="sng" dirty="0">
                <a:solidFill>
                  <a:srgbClr val="1D1C1D"/>
                </a:solidFill>
                <a:latin typeface="Meiryo"/>
                <a:ea typeface="Meiryo"/>
              </a:rPr>
              <a:t>No.8</a:t>
            </a:r>
            <a:endParaRPr lang="en-US" altLang="ja-JP" sz="1400" u="sng" dirty="0">
              <a:solidFill>
                <a:srgbClr val="1D1C1D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" altLang="en-US" sz="1400" dirty="0">
                <a:latin typeface="Meiryo"/>
                <a:ea typeface="Meiryo"/>
              </a:rPr>
              <a:t>Coordinate system transformations can now be performed using localization files.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FFF1A33-A617-38F6-DB50-BEE177DF559E}"/>
              </a:ext>
            </a:extLst>
          </p:cNvPr>
          <p:cNvSpPr txBox="1"/>
          <p:nvPr/>
        </p:nvSpPr>
        <p:spPr>
          <a:xfrm>
            <a:off x="9829091" y="4837436"/>
            <a:ext cx="223218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defTabSz="685800">
              <a:defRPr/>
            </a:pPr>
            <a:r>
              <a:rPr lang="en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The transformed point cloud using the localization information is displayed.</a:t>
            </a:r>
          </a:p>
        </p:txBody>
      </p:sp>
      <p:sp>
        <p:nvSpPr>
          <p:cNvPr id="36" name="吹き出し: 四角形 35">
            <a:extLst>
              <a:ext uri="{FF2B5EF4-FFF2-40B4-BE49-F238E27FC236}">
                <a16:creationId xmlns:a16="http://schemas.microsoft.com/office/drawing/2014/main" id="{19079D2E-78B3-3128-79C9-3A76198CD5C3}"/>
              </a:ext>
            </a:extLst>
          </p:cNvPr>
          <p:cNvSpPr/>
          <p:nvPr/>
        </p:nvSpPr>
        <p:spPr>
          <a:xfrm>
            <a:off x="10143241" y="2900616"/>
            <a:ext cx="1845811" cy="553028"/>
          </a:xfrm>
          <a:prstGeom prst="wedgeRectCallout">
            <a:avLst>
              <a:gd name="adj1" fmla="val -35509"/>
              <a:gd name="adj2" fmla="val 104855"/>
            </a:avLst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 anchorCtr="0">
            <a:spAutoFit/>
          </a:bodyPr>
          <a:lstStyle/>
          <a:p>
            <a:r>
              <a:rPr lang="en" altLang="en-US" sz="1050" dirty="0">
                <a:latin typeface="メイリオ"/>
                <a:ea typeface="メイリオ"/>
              </a:rPr>
              <a:t>Localization information used to convert the coordinate system</a:t>
            </a:r>
            <a:endParaRPr lang="en-US" altLang="ja-JP" sz="1050" dirty="0">
              <a:latin typeface="メイリオ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216753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EF0A5-570A-F476-C307-EF5A0308B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図 68">
            <a:extLst>
              <a:ext uri="{FF2B5EF4-FFF2-40B4-BE49-F238E27FC236}">
                <a16:creationId xmlns:a16="http://schemas.microsoft.com/office/drawing/2014/main" id="{51CCBC8F-0650-F958-77CE-CE9F505F7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75" y="1461092"/>
            <a:ext cx="5273040" cy="36995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1608C5E3-5897-D00D-ABBB-E54D3D99A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695" y="2578494"/>
            <a:ext cx="5273040" cy="36995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1FD9AE0F-735E-FA42-F12E-C39D7BA435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13" t="943" r="1216" b="1034"/>
          <a:stretch>
            <a:fillRect/>
          </a:stretch>
        </p:blipFill>
        <p:spPr>
          <a:xfrm>
            <a:off x="341011" y="3794026"/>
            <a:ext cx="1642228" cy="13708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955F809C-0ABB-C52A-FEEE-78297B1FA5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0855" y="3794026"/>
            <a:ext cx="1646150" cy="15928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23BF7EBA-DEB8-F3FA-BECD-A8D989352325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 lIns="91440" tIns="45720" rIns="91440" bIns="45720" anchor="t"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en-US">
                <a:latin typeface="メイリオ"/>
                <a:ea typeface="メイリオ"/>
              </a:rPr>
              <a:t>Release Item </a:t>
            </a:r>
            <a:r>
              <a:rPr lang="en" altLang="ja-JP" dirty="0">
                <a:latin typeface="メイリオ"/>
                <a:ea typeface="メイリオ"/>
              </a:rPr>
              <a:t>No. </a:t>
            </a:r>
            <a:r>
              <a:rPr lang="en" altLang="en-US">
                <a:latin typeface="メイリオ"/>
                <a:ea typeface="メイリオ"/>
              </a:rPr>
              <a:t>8</a:t>
            </a:r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11ED53C-6C5B-3DA0-5319-F36273C31253}"/>
              </a:ext>
            </a:extLst>
          </p:cNvPr>
          <p:cNvSpPr txBox="1"/>
          <p:nvPr/>
        </p:nvSpPr>
        <p:spPr>
          <a:xfrm>
            <a:off x="484448" y="1514248"/>
            <a:ext cx="3747827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defTabSz="685800">
              <a:defRPr/>
            </a:pPr>
            <a:r>
              <a:rPr lang="en" altLang="en-US" sz="1200" dirty="0">
                <a:latin typeface="メイリオ"/>
                <a:ea typeface="メイリオ"/>
              </a:rPr>
              <a:t>"Get localization files" </a:t>
            </a:r>
            <a:r>
              <a:rPr lang="en" altLang="ja-JP" sz="1200" dirty="0">
                <a:latin typeface="メイリオ"/>
                <a:ea typeface="メイリオ"/>
              </a:rPr>
              <a:t>* </a:t>
            </a:r>
            <a:r>
              <a:rPr lang="en" altLang="en-US" sz="1200" dirty="0">
                <a:latin typeface="メイリオ"/>
                <a:ea typeface="メイリオ"/>
              </a:rPr>
              <a:t>New feature</a:t>
            </a: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44650D7F-E0BC-2350-2119-322FD93D9DA1}"/>
              </a:ext>
            </a:extLst>
          </p:cNvPr>
          <p:cNvCxnSpPr>
            <a:cxnSpLocks/>
            <a:stCxn id="16" idx="0"/>
            <a:endCxn id="15" idx="2"/>
          </p:cNvCxnSpPr>
          <p:nvPr/>
        </p:nvCxnSpPr>
        <p:spPr>
          <a:xfrm flipH="1" flipV="1">
            <a:off x="2685569" y="5090939"/>
            <a:ext cx="2456" cy="483755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5AD16F1-F6A9-2942-344B-CD50E3768E4B}"/>
              </a:ext>
            </a:extLst>
          </p:cNvPr>
          <p:cNvSpPr txBox="1"/>
          <p:nvPr/>
        </p:nvSpPr>
        <p:spPr>
          <a:xfrm>
            <a:off x="51505" y="5574694"/>
            <a:ext cx="5273039" cy="782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defTabSz="685800">
              <a:defRPr/>
            </a:pPr>
            <a:r>
              <a:rPr lang="en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Press the file selection button to select the localization file.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685800">
              <a:defRPr/>
            </a:pP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685800">
              <a:defRPr/>
            </a:pPr>
            <a:r>
              <a:rPr lang="en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You can use the selected localization file to perform coordinate system transformations.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9839629-255A-B431-FD80-2DD7B06DA728}"/>
              </a:ext>
            </a:extLst>
          </p:cNvPr>
          <p:cNvSpPr/>
          <p:nvPr/>
        </p:nvSpPr>
        <p:spPr>
          <a:xfrm>
            <a:off x="2218025" y="2931560"/>
            <a:ext cx="1570543" cy="12735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コネクタ: カギ線 31">
            <a:extLst>
              <a:ext uri="{FF2B5EF4-FFF2-40B4-BE49-F238E27FC236}">
                <a16:creationId xmlns:a16="http://schemas.microsoft.com/office/drawing/2014/main" id="{B8E527EA-A299-B75E-00BD-FE441E8658F9}"/>
              </a:ext>
            </a:extLst>
          </p:cNvPr>
          <p:cNvCxnSpPr>
            <a:cxnSpLocks/>
            <a:stCxn id="31" idx="3"/>
          </p:cNvCxnSpPr>
          <p:nvPr/>
        </p:nvCxnSpPr>
        <p:spPr>
          <a:xfrm flipV="1">
            <a:off x="3780148" y="4428249"/>
            <a:ext cx="1613547" cy="844748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48D487-38DB-AED1-0701-662B2780C7B3}"/>
              </a:ext>
            </a:extLst>
          </p:cNvPr>
          <p:cNvSpPr/>
          <p:nvPr/>
        </p:nvSpPr>
        <p:spPr>
          <a:xfrm>
            <a:off x="2267094" y="3303704"/>
            <a:ext cx="459438" cy="11815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145ECC6B-F268-C0AE-9F06-6E5EDBBD3A01}"/>
              </a:ext>
            </a:extLst>
          </p:cNvPr>
          <p:cNvSpPr/>
          <p:nvPr/>
        </p:nvSpPr>
        <p:spPr>
          <a:xfrm>
            <a:off x="1061231" y="2661717"/>
            <a:ext cx="1085150" cy="553028"/>
          </a:xfrm>
          <a:prstGeom prst="wedgeRectCallout">
            <a:avLst>
              <a:gd name="adj1" fmla="val 60149"/>
              <a:gd name="adj2" fmla="val 86704"/>
            </a:avLst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 anchorCtr="0">
            <a:spAutoFit/>
          </a:bodyPr>
          <a:lstStyle/>
          <a:p>
            <a:r>
              <a:rPr lang="en" altLang="en-US" sz="1050" dirty="0">
                <a:latin typeface="メイリオ"/>
                <a:ea typeface="メイリオ"/>
              </a:rPr>
              <a:t>Press the file selection button</a:t>
            </a:r>
            <a:endParaRPr lang="en-US" altLang="ja-JP" sz="1050" dirty="0">
              <a:latin typeface="メイリオ"/>
              <a:ea typeface="メイリオ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DF7212B-43E2-18E8-2A25-6E933B2409D9}"/>
              </a:ext>
            </a:extLst>
          </p:cNvPr>
          <p:cNvSpPr/>
          <p:nvPr/>
        </p:nvSpPr>
        <p:spPr>
          <a:xfrm>
            <a:off x="2241012" y="4969906"/>
            <a:ext cx="889114" cy="12103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コネクタ: カギ線 22">
            <a:extLst>
              <a:ext uri="{FF2B5EF4-FFF2-40B4-BE49-F238E27FC236}">
                <a16:creationId xmlns:a16="http://schemas.microsoft.com/office/drawing/2014/main" id="{D8FB907E-ADD3-EE6C-A25B-2705FDA9BC6F}"/>
              </a:ext>
            </a:extLst>
          </p:cNvPr>
          <p:cNvCxnSpPr>
            <a:cxnSpLocks/>
            <a:stCxn id="9" idx="1"/>
            <a:endCxn id="52" idx="0"/>
          </p:cNvCxnSpPr>
          <p:nvPr/>
        </p:nvCxnSpPr>
        <p:spPr>
          <a:xfrm rot="10800000" flipV="1">
            <a:off x="1162126" y="3362780"/>
            <a:ext cx="1104969" cy="431245"/>
          </a:xfrm>
          <a:prstGeom prst="bent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19B3AE58-F9AF-1BBE-D4F9-843D3B4FC50A}"/>
              </a:ext>
            </a:extLst>
          </p:cNvPr>
          <p:cNvSpPr/>
          <p:nvPr/>
        </p:nvSpPr>
        <p:spPr>
          <a:xfrm>
            <a:off x="3334349" y="5198702"/>
            <a:ext cx="445799" cy="14859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64F5DAA1-654C-C2FA-4165-2F8E646F6355}"/>
              </a:ext>
            </a:extLst>
          </p:cNvPr>
          <p:cNvSpPr/>
          <p:nvPr/>
        </p:nvSpPr>
        <p:spPr>
          <a:xfrm>
            <a:off x="1519430" y="4988518"/>
            <a:ext cx="431590" cy="14859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8" name="コネクタ: カギ線 57">
            <a:extLst>
              <a:ext uri="{FF2B5EF4-FFF2-40B4-BE49-F238E27FC236}">
                <a16:creationId xmlns:a16="http://schemas.microsoft.com/office/drawing/2014/main" id="{CF064DD6-474F-B970-61CF-D7D8995A0E41}"/>
              </a:ext>
            </a:extLst>
          </p:cNvPr>
          <p:cNvCxnSpPr>
            <a:cxnSpLocks/>
            <a:stCxn id="57" idx="3"/>
            <a:endCxn id="56" idx="1"/>
          </p:cNvCxnSpPr>
          <p:nvPr/>
        </p:nvCxnSpPr>
        <p:spPr>
          <a:xfrm flipV="1">
            <a:off x="1951020" y="4590427"/>
            <a:ext cx="229835" cy="472386"/>
          </a:xfrm>
          <a:prstGeom prst="bentConnector3">
            <a:avLst>
              <a:gd name="adj1" fmla="val 42748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A3E8A2FA-8D6E-FE95-9F00-EB5D6CB9B228}"/>
              </a:ext>
            </a:extLst>
          </p:cNvPr>
          <p:cNvSpPr/>
          <p:nvPr/>
        </p:nvSpPr>
        <p:spPr>
          <a:xfrm>
            <a:off x="9851846" y="3693316"/>
            <a:ext cx="814656" cy="81857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22732450-6046-8270-94F6-44DA50F942BF}"/>
              </a:ext>
            </a:extLst>
          </p:cNvPr>
          <p:cNvCxnSpPr>
            <a:cxnSpLocks/>
            <a:stCxn id="88" idx="3"/>
            <a:endCxn id="89" idx="1"/>
          </p:cNvCxnSpPr>
          <p:nvPr/>
        </p:nvCxnSpPr>
        <p:spPr>
          <a:xfrm>
            <a:off x="9285949" y="4932535"/>
            <a:ext cx="543142" cy="228067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DC1FA170-3739-59B4-CE92-D75558CF486D}"/>
              </a:ext>
            </a:extLst>
          </p:cNvPr>
          <p:cNvSpPr/>
          <p:nvPr/>
        </p:nvSpPr>
        <p:spPr>
          <a:xfrm>
            <a:off x="6966824" y="3938125"/>
            <a:ext cx="2319125" cy="19888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21AADB97-910E-6F83-023F-7C638D4AEBEF}"/>
              </a:ext>
            </a:extLst>
          </p:cNvPr>
          <p:cNvSpPr txBox="1"/>
          <p:nvPr/>
        </p:nvSpPr>
        <p:spPr>
          <a:xfrm>
            <a:off x="9829091" y="4837436"/>
            <a:ext cx="223218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defTabSz="685800">
              <a:defRPr/>
            </a:pPr>
            <a:r>
              <a:rPr lang="en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The transformed point cloud using the localization information is displayed.</a:t>
            </a:r>
          </a:p>
        </p:txBody>
      </p:sp>
      <p:sp>
        <p:nvSpPr>
          <p:cNvPr id="90" name="吹き出し: 四角形 89">
            <a:extLst>
              <a:ext uri="{FF2B5EF4-FFF2-40B4-BE49-F238E27FC236}">
                <a16:creationId xmlns:a16="http://schemas.microsoft.com/office/drawing/2014/main" id="{25E6948A-4A84-1046-8A55-A3FC57F50286}"/>
              </a:ext>
            </a:extLst>
          </p:cNvPr>
          <p:cNvSpPr/>
          <p:nvPr/>
        </p:nvSpPr>
        <p:spPr>
          <a:xfrm>
            <a:off x="10143241" y="2944159"/>
            <a:ext cx="1845811" cy="553028"/>
          </a:xfrm>
          <a:prstGeom prst="wedgeRectCallout">
            <a:avLst>
              <a:gd name="adj1" fmla="val -35509"/>
              <a:gd name="adj2" fmla="val 104855"/>
            </a:avLst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 anchorCtr="0">
            <a:spAutoFit/>
          </a:bodyPr>
          <a:lstStyle/>
          <a:p>
            <a:r>
              <a:rPr lang="en" altLang="en-US" sz="1050" dirty="0">
                <a:latin typeface="メイリオ"/>
                <a:ea typeface="メイリオ"/>
              </a:rPr>
              <a:t>Localization information used to convert the coordinate system</a:t>
            </a:r>
            <a:endParaRPr lang="en-US" altLang="ja-JP" sz="1050" dirty="0">
              <a:latin typeface="メイリオ"/>
              <a:ea typeface="メイリオ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ACA6EC-C88B-EF4D-2893-31AE13D54A81}"/>
              </a:ext>
            </a:extLst>
          </p:cNvPr>
          <p:cNvSpPr txBox="1"/>
          <p:nvPr/>
        </p:nvSpPr>
        <p:spPr>
          <a:xfrm>
            <a:off x="260907" y="764722"/>
            <a:ext cx="11979562" cy="6040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" altLang="ja-JP" sz="1400" u="sng" dirty="0">
                <a:solidFill>
                  <a:srgbClr val="1D1C1D"/>
                </a:solidFill>
                <a:latin typeface="Meiryo"/>
                <a:ea typeface="Meiryo"/>
              </a:rPr>
              <a:t>No.8</a:t>
            </a:r>
            <a:endParaRPr lang="en-US" altLang="ja-JP" sz="1400" u="sng" dirty="0">
              <a:solidFill>
                <a:srgbClr val="1D1C1D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" altLang="en-US" sz="1400" dirty="0">
                <a:latin typeface="Meiryo"/>
                <a:ea typeface="Meiryo"/>
              </a:rPr>
              <a:t>Coordinate system transformations can now be performed using localization files.</a:t>
            </a:r>
          </a:p>
        </p:txBody>
      </p:sp>
    </p:spTree>
    <p:extLst>
      <p:ext uri="{BB962C8B-B14F-4D97-AF65-F5344CB8AC3E}">
        <p14:creationId xmlns:p14="http://schemas.microsoft.com/office/powerpoint/2010/main" val="1771092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EF0A5-570A-F476-C307-EF5A0308B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89AB224-D207-A26E-A3B1-577BE20A8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75" y="1461092"/>
            <a:ext cx="5273040" cy="36995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4799A5F-B938-F2C8-9887-A7217FF68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695" y="2578494"/>
            <a:ext cx="5273040" cy="36995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A17B9AC-8EFF-3985-008E-926017DF2FB1}"/>
              </a:ext>
            </a:extLst>
          </p:cNvPr>
          <p:cNvSpPr/>
          <p:nvPr/>
        </p:nvSpPr>
        <p:spPr>
          <a:xfrm>
            <a:off x="7112549" y="3230606"/>
            <a:ext cx="1700457" cy="176525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23BF7EBA-DEB8-F3FA-BECD-A8D989352325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 lIns="91440" tIns="45720" rIns="91440" bIns="45720" anchor="t"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en-US">
                <a:latin typeface="メイリオ"/>
                <a:ea typeface="メイリオ"/>
              </a:rPr>
              <a:t>Release Item </a:t>
            </a:r>
            <a:r>
              <a:rPr lang="en" altLang="ja-JP" dirty="0">
                <a:latin typeface="メイリオ"/>
                <a:ea typeface="メイリオ"/>
              </a:rPr>
              <a:t>No. 8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DFCF749-8866-3336-D515-2AA5CE59CFDC}"/>
              </a:ext>
            </a:extLst>
          </p:cNvPr>
          <p:cNvSpPr txBox="1"/>
          <p:nvPr/>
        </p:nvSpPr>
        <p:spPr>
          <a:xfrm>
            <a:off x="260907" y="764722"/>
            <a:ext cx="11682854" cy="6040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" altLang="ja-JP" sz="1400" u="sng" dirty="0">
                <a:solidFill>
                  <a:srgbClr val="1D1C1D"/>
                </a:solidFill>
                <a:latin typeface="Meiryo"/>
                <a:ea typeface="Meiryo"/>
              </a:rPr>
              <a:t>No.8</a:t>
            </a:r>
            <a:endParaRPr lang="en-US" altLang="ja-JP" sz="1400" u="sng" dirty="0">
              <a:solidFill>
                <a:srgbClr val="1D1C1D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" altLang="en-US" sz="1400" dirty="0">
                <a:latin typeface="Meiryo"/>
                <a:ea typeface="Meiryo"/>
              </a:rPr>
              <a:t>Coordinate system transformations can now be performed using localization files.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11ED53C-6C5B-3DA0-5319-F36273C31253}"/>
              </a:ext>
            </a:extLst>
          </p:cNvPr>
          <p:cNvSpPr txBox="1"/>
          <p:nvPr/>
        </p:nvSpPr>
        <p:spPr>
          <a:xfrm>
            <a:off x="217829" y="1405074"/>
            <a:ext cx="1778563" cy="490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defTabSz="685800">
              <a:defRPr/>
            </a:pPr>
            <a:r>
              <a:rPr lang="en" altLang="en-US" sz="1200" dirty="0">
                <a:latin typeface="メイリオ"/>
                <a:ea typeface="メイリオ"/>
              </a:rPr>
              <a:t>Coordinate system retransformation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9839629-255A-B431-FD80-2DD7B06DA728}"/>
              </a:ext>
            </a:extLst>
          </p:cNvPr>
          <p:cNvSpPr/>
          <p:nvPr/>
        </p:nvSpPr>
        <p:spPr>
          <a:xfrm>
            <a:off x="1160750" y="2736566"/>
            <a:ext cx="553751" cy="15189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コネクタ: カギ線 6">
            <a:extLst>
              <a:ext uri="{FF2B5EF4-FFF2-40B4-BE49-F238E27FC236}">
                <a16:creationId xmlns:a16="http://schemas.microsoft.com/office/drawing/2014/main" id="{40C740BB-EEDC-A3EA-5F85-BCB3AFCE3AA9}"/>
              </a:ext>
            </a:extLst>
          </p:cNvPr>
          <p:cNvCxnSpPr>
            <a:cxnSpLocks/>
            <a:stCxn id="18" idx="2"/>
            <a:endCxn id="29" idx="1"/>
          </p:cNvCxnSpPr>
          <p:nvPr/>
        </p:nvCxnSpPr>
        <p:spPr>
          <a:xfrm rot="16200000" flipH="1">
            <a:off x="3662698" y="663383"/>
            <a:ext cx="1224779" cy="5674923"/>
          </a:xfrm>
          <a:prstGeom prst="bent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87042196-D559-7A17-2CA4-0A77E75EB0C7}"/>
              </a:ext>
            </a:extLst>
          </p:cNvPr>
          <p:cNvCxnSpPr>
            <a:cxnSpLocks/>
            <a:stCxn id="18" idx="0"/>
            <a:endCxn id="25" idx="1"/>
          </p:cNvCxnSpPr>
          <p:nvPr/>
        </p:nvCxnSpPr>
        <p:spPr>
          <a:xfrm flipV="1">
            <a:off x="1437626" y="2136802"/>
            <a:ext cx="707373" cy="599764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0B49801-5EF9-58DF-CE8F-78BE4E0D953C}"/>
              </a:ext>
            </a:extLst>
          </p:cNvPr>
          <p:cNvSpPr txBox="1"/>
          <p:nvPr/>
        </p:nvSpPr>
        <p:spPr>
          <a:xfrm>
            <a:off x="2144999" y="1829563"/>
            <a:ext cx="3096295" cy="6144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defTabSz="685800">
              <a:defRPr/>
            </a:pPr>
            <a:r>
              <a:rPr lang="en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You can re-transform the coordinate system from the context menu of the point cloud layer.</a:t>
            </a:r>
          </a:p>
        </p:txBody>
      </p:sp>
    </p:spTree>
    <p:extLst>
      <p:ext uri="{BB962C8B-B14F-4D97-AF65-F5344CB8AC3E}">
        <p14:creationId xmlns:p14="http://schemas.microsoft.com/office/powerpoint/2010/main" val="3826891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A0DC60-CB39-0F4C-B7BB-D68C7BF77B6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" altLang="ja-JP" sz="2000" dirty="0"/>
              <a:t>EOF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293957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EB28A-50B1-1932-8375-68BB49650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C12D4E3C-945D-2ACA-45B0-C302624A2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607877"/>
              </p:ext>
            </p:extLst>
          </p:nvPr>
        </p:nvGraphicFramePr>
        <p:xfrm>
          <a:off x="143996" y="1612659"/>
          <a:ext cx="11923057" cy="50639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682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2442565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4770023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  <a:gridCol w="4130787">
                  <a:extLst>
                    <a:ext uri="{9D8B030D-6E8A-4147-A177-3AD203B41FA5}">
                      <a16:colId xmlns:a16="http://schemas.microsoft.com/office/drawing/2014/main" val="1160287430"/>
                    </a:ext>
                  </a:extLst>
                </a:gridCol>
              </a:tblGrid>
              <a:tr h="292668">
                <a:tc>
                  <a:txBody>
                    <a:bodyPr/>
                    <a:lstStyle/>
                    <a:p>
                      <a:pPr algn="ctr"/>
                      <a:r>
                        <a:rPr kumimoji="1" lang="en" altLang="ja-JP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NO.</a:t>
                      </a:r>
                      <a:endParaRPr kumimoji="1" lang="ja-JP" altLang="en-US" sz="1300" b="1" dirty="0">
                        <a:solidFill>
                          <a:schemeClr val="bg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" altLang="en-US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function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" altLang="en-US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overview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" altLang="en-US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detail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609843">
                <a:tc>
                  <a:txBody>
                    <a:bodyPr/>
                    <a:lstStyle/>
                    <a:p>
                      <a:pPr algn="ctr"/>
                      <a:r>
                        <a:rPr lang="en" altLang="ja-JP" sz="150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1</a:t>
                      </a:r>
                      <a:endParaRPr kumimoji="1" lang="en-US" altLang="ja-JP" sz="150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300" b="0" kern="12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External file sharing function</a:t>
                      </a:r>
                      <a:endParaRPr kumimoji="1" lang="en-US" altLang="ja-JP" sz="1300" b="0" kern="12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+mn-cs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100" b="1" i="0" u="none" strike="noStrike" noProof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New features added.</a:t>
                      </a:r>
                      <a:endParaRPr lang="ja-JP" altLang="en-US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External file sharing feature implemented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Please refer to the explanation on the next page.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714261"/>
                  </a:ext>
                </a:extLst>
              </a:tr>
              <a:tr h="609843">
                <a:tc>
                  <a:txBody>
                    <a:bodyPr/>
                    <a:lstStyle/>
                    <a:p>
                      <a:pPr algn="ctr"/>
                      <a:r>
                        <a:rPr lang="en" altLang="ja-JP" sz="150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2</a:t>
                      </a:r>
                      <a:endParaRPr kumimoji="1" lang="en-US" altLang="ja-JP" sz="150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300" b="0" kern="12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Login screen</a:t>
                      </a:r>
                      <a:endParaRPr kumimoji="1" lang="zh-TW" altLang="en-US" sz="1300" b="0" kern="12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+mn-cs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100" b="1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This is a bug fix.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There was an issue where you could not log in under certain conditions, so we have fixed it so that you are redirected to the login screen.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" altLang="en-US" sz="1100" b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This issue occurs with a low probability when you perform </a:t>
                      </a:r>
                      <a:r>
                        <a:rPr kumimoji="1" lang="en" altLang="en-US" sz="1100" b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the following operations 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ja-JP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1. Open two </a:t>
                      </a: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tabs of the same domain in your browser 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ja-JP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2. </a:t>
                      </a: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Close the browser in that state.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ja-JP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3. </a:t>
                      </a: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Restart your browser and </a:t>
                      </a:r>
                      <a:r>
                        <a:rPr kumimoji="1" lang="en" altLang="ja-JP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both </a:t>
                      </a: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tabs will be restored at the same time.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594914"/>
                  </a:ext>
                </a:extLst>
              </a:tr>
              <a:tr h="609843">
                <a:tc>
                  <a:txBody>
                    <a:bodyPr/>
                    <a:lstStyle/>
                    <a:p>
                      <a:pPr algn="ctr"/>
                      <a:r>
                        <a:rPr lang="en" altLang="ja-JP" sz="150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3</a:t>
                      </a:r>
                      <a:endParaRPr kumimoji="1" lang="en-US" altLang="ja-JP" sz="150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300" b="0" kern="12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Help Menu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100" b="1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This is a functional improvement.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The links to the manual and terms of use in the Help menu have been changed.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We have also removed the link to our privacy policy.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As shown on the left.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96320"/>
                  </a:ext>
                </a:extLst>
              </a:tr>
              <a:tr h="609843">
                <a:tc>
                  <a:txBody>
                    <a:bodyPr/>
                    <a:lstStyle/>
                    <a:p>
                      <a:pPr algn="ctr"/>
                      <a:r>
                        <a:rPr lang="en" altLang="ja-JP" sz="150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4</a:t>
                      </a:r>
                      <a:endParaRPr kumimoji="1" lang="en-US" altLang="ja-JP" sz="150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300" b="0" kern="12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Bulk download function</a:t>
                      </a:r>
                      <a:endParaRPr kumimoji="1" lang="zh-TW" altLang="en-US" sz="1300" b="0" kern="12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+mn-cs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100" b="1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This is a functional improvement.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You can now choose whether or not to include system folders when downloading in bulk.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As shown on the left.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422044"/>
                  </a:ext>
                </a:extLst>
              </a:tr>
              <a:tr h="60984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altLang="ja-JP" sz="150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5</a:t>
                      </a:r>
                      <a:endParaRPr kumimoji="1" lang="en-US" altLang="ja-JP" sz="150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" altLang="en-US" sz="1300" b="0" kern="1200" dirty="0">
                          <a:solidFill>
                            <a:schemeClr val="tx1"/>
                          </a:solidFill>
                          <a:latin typeface="Meiryo"/>
                          <a:ea typeface="Meiryo"/>
                          <a:cs typeface="+mn-cs"/>
                        </a:rPr>
                        <a:t>General</a:t>
                      </a:r>
                      <a:endParaRPr kumimoji="1" lang="zh-TW" altLang="en-US" sz="1300" b="0" kern="1200">
                        <a:solidFill>
                          <a:schemeClr val="tx1"/>
                        </a:solidFill>
                        <a:latin typeface="Meiryo"/>
                        <a:ea typeface="Meiryo"/>
                        <a:cs typeface="+mn-cs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" altLang="en-US" sz="1100" b="1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This is a bug fix.</a:t>
                      </a:r>
                      <a:endParaRPr lang="en-US" altLang="ja-JP" sz="1100" b="1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0" marR="0" lvl="0" indent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Fixed an issue where the screen width would change when scrolling quickly while a tooltip was displayed.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As shown on the left.</a:t>
                      </a:r>
                      <a:endParaRPr kumimoji="1" lang="en-US" altLang="ja-JP" sz="1100" b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567645"/>
                  </a:ext>
                </a:extLst>
              </a:tr>
              <a:tr h="60984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altLang="ja-JP" sz="150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6</a:t>
                      </a:r>
                      <a:endParaRPr kumimoji="1" lang="en-US" altLang="ja-JP" sz="150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" altLang="en-US" sz="1300" b="0" kern="1200" dirty="0">
                          <a:solidFill>
                            <a:schemeClr val="tx1"/>
                          </a:solidFill>
                          <a:latin typeface="Meiryo"/>
                          <a:ea typeface="Meiryo"/>
                          <a:cs typeface="+mn-cs"/>
                        </a:rPr>
                        <a:t>General</a:t>
                      </a:r>
                      <a:endParaRPr kumimoji="1" lang="zh-TW" altLang="en-US" sz="1300" b="0" kern="1200">
                        <a:solidFill>
                          <a:schemeClr val="tx1"/>
                        </a:solidFill>
                        <a:latin typeface="Meiryo"/>
                        <a:ea typeface="Meiryo"/>
                        <a:cs typeface="+mn-cs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" altLang="en-US" sz="1100" b="1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This is a functional improvement.</a:t>
                      </a:r>
                      <a:endParaRPr lang="en-US" altLang="ja-JP" sz="1100" b="1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For screens where multiple selections can be made, such as folder/file lists,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① You can now select a range by using 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" altLang="en-US" sz="1100" b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② You can now select multiple items by pressing </a:t>
                      </a:r>
                      <a:endParaRPr lang="en-US" altLang="ja-JP" sz="1100" b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0" marR="0" lvl="0" indent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" altLang="en-US" sz="1100" b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3) The click detection area of the check box has been enlarged.</a:t>
                      </a:r>
                      <a:endParaRPr kumimoji="1" lang="en-US" altLang="ja-JP" sz="1100" b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As shown on the left.</a:t>
                      </a:r>
                      <a:endParaRPr kumimoji="1" lang="en-US" altLang="ja-JP" sz="1100" b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511699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9FC56AD-8327-AB87-7474-74E2099313D9}"/>
              </a:ext>
            </a:extLst>
          </p:cNvPr>
          <p:cNvSpPr txBox="1"/>
          <p:nvPr/>
        </p:nvSpPr>
        <p:spPr>
          <a:xfrm>
            <a:off x="143360" y="760797"/>
            <a:ext cx="11779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The Smart Construction Groupware </a:t>
            </a:r>
            <a:r>
              <a:rPr kumimoji="1" lang="en" altLang="en-US" sz="1400" dirty="0">
                <a:latin typeface="Meiryo" panose="020B0604030504040204" pitchFamily="34" charset="-128"/>
                <a:ea typeface="Meiryo" panose="020B0604030504040204" pitchFamily="34" charset="-128"/>
              </a:rPr>
              <a:t>update will be released on the following dates and with the following content.</a:t>
            </a:r>
            <a:endParaRPr kumimoji="1"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D488F41-3E33-AE77-95FA-CEE1A3DAC29B}"/>
              </a:ext>
            </a:extLst>
          </p:cNvPr>
          <p:cNvSpPr txBox="1"/>
          <p:nvPr/>
        </p:nvSpPr>
        <p:spPr>
          <a:xfrm>
            <a:off x="411717" y="1221263"/>
            <a:ext cx="1095296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" altLang="en-US" b="1" u="sng" dirty="0">
                <a:latin typeface="Meiryo"/>
                <a:ea typeface="Meiryo"/>
              </a:rPr>
              <a:t>Release schedule: </a:t>
            </a:r>
            <a:r>
              <a:rPr lang="en" altLang="ja-JP" b="1" u="sng" dirty="0">
                <a:latin typeface="Meiryo"/>
                <a:ea typeface="Meiryo"/>
              </a:rPr>
              <a:t>Monday </a:t>
            </a:r>
            <a:r>
              <a:rPr lang="en" altLang="en-US" b="1" u="sng" dirty="0">
                <a:latin typeface="Meiryo"/>
                <a:ea typeface="Meiryo"/>
              </a:rPr>
              <a:t>, February </a:t>
            </a:r>
            <a:r>
              <a:rPr lang="en" altLang="ja-JP" b="1" u="sng" dirty="0">
                <a:latin typeface="Meiryo"/>
                <a:ea typeface="Meiryo"/>
              </a:rPr>
              <a:t>9th ( </a:t>
            </a:r>
            <a:r>
              <a:rPr lang="en" altLang="en-US" b="1" u="sng" dirty="0">
                <a:latin typeface="Meiryo"/>
                <a:ea typeface="Meiryo"/>
              </a:rPr>
              <a:t>Japan time </a:t>
            </a:r>
            <a:r>
              <a:rPr lang="en" altLang="ja-JP" b="1" u="sng" dirty="0">
                <a:latin typeface="Meiryo"/>
                <a:ea typeface="Meiryo"/>
              </a:rPr>
              <a:t>) ( </a:t>
            </a:r>
            <a:r>
              <a:rPr lang="en" altLang="en-US" b="1" u="sng" dirty="0">
                <a:latin typeface="Meiryo"/>
                <a:ea typeface="Meiryo"/>
              </a:rPr>
              <a:t>planned </a:t>
            </a:r>
            <a:r>
              <a:rPr lang="en" altLang="ja-JP" b="1" u="sng" dirty="0">
                <a:latin typeface="Meiryo"/>
                <a:ea typeface="Meiryo"/>
              </a:rPr>
              <a:t>) </a:t>
            </a:r>
            <a:r>
              <a:rPr lang="en" altLang="en-US" b="1" u="sng" dirty="0">
                <a:latin typeface="Meiryo"/>
                <a:ea typeface="Meiryo"/>
              </a:rPr>
              <a:t>1 </a:t>
            </a:r>
            <a:r>
              <a:rPr lang="en" altLang="ja-JP" b="1" u="sng" dirty="0">
                <a:latin typeface="Meiryo"/>
                <a:ea typeface="Meiryo"/>
              </a:rPr>
              <a:t>9:00 </a:t>
            </a:r>
            <a:r>
              <a:rPr lang="en" altLang="en-US" b="1" u="sng" dirty="0">
                <a:latin typeface="Meiryo"/>
                <a:ea typeface="Meiryo"/>
              </a:rPr>
              <a:t>to </a:t>
            </a:r>
            <a:r>
              <a:rPr lang="en" altLang="ja-JP" b="1" u="sng" dirty="0">
                <a:latin typeface="Meiryo"/>
                <a:ea typeface="Meiryo"/>
              </a:rPr>
              <a:t>22:00</a:t>
            </a:r>
          </a:p>
        </p:txBody>
      </p:sp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9A5A4111-5371-DC88-7CE0-F67D1BEC8034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en-US" dirty="0"/>
              <a:t>Release Item List</a:t>
            </a:r>
          </a:p>
        </p:txBody>
      </p:sp>
    </p:spTree>
    <p:extLst>
      <p:ext uri="{BB962C8B-B14F-4D97-AF65-F5344CB8AC3E}">
        <p14:creationId xmlns:p14="http://schemas.microsoft.com/office/powerpoint/2010/main" val="309874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11D4C-6D43-2DAA-5B96-E2D89A395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0ABD8066-249B-C155-3497-F579092E5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27853"/>
              </p:ext>
            </p:extLst>
          </p:nvPr>
        </p:nvGraphicFramePr>
        <p:xfrm>
          <a:off x="143996" y="1612659"/>
          <a:ext cx="11923057" cy="15123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682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2442565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4770023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  <a:gridCol w="4130787">
                  <a:extLst>
                    <a:ext uri="{9D8B030D-6E8A-4147-A177-3AD203B41FA5}">
                      <a16:colId xmlns:a16="http://schemas.microsoft.com/office/drawing/2014/main" val="1160287430"/>
                    </a:ext>
                  </a:extLst>
                </a:gridCol>
              </a:tblGrid>
              <a:tr h="292668">
                <a:tc>
                  <a:txBody>
                    <a:bodyPr/>
                    <a:lstStyle/>
                    <a:p>
                      <a:pPr algn="ctr"/>
                      <a:r>
                        <a:rPr kumimoji="1" lang="en" altLang="ja-JP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NO.</a:t>
                      </a:r>
                      <a:endParaRPr kumimoji="1" lang="ja-JP" altLang="en-US" sz="1300" b="1" dirty="0">
                        <a:solidFill>
                          <a:schemeClr val="bg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" altLang="en-US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function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" altLang="en-US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overview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" altLang="en-US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detail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609843">
                <a:tc>
                  <a:txBody>
                    <a:bodyPr/>
                    <a:lstStyle/>
                    <a:p>
                      <a:pPr algn="ctr"/>
                      <a:r>
                        <a:rPr lang="en" altLang="ja-JP" sz="150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7</a:t>
                      </a:r>
                      <a:endParaRPr kumimoji="1" lang="en-US" altLang="ja-JP" sz="150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300" b="0" kern="12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System Folder</a:t>
                      </a:r>
                      <a:endParaRPr kumimoji="1" lang="en-US" altLang="ja-JP" sz="1300" b="0" kern="12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+mn-cs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100" b="1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This is a bug fix.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100" b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We have fixed the issue where </a:t>
                      </a:r>
                      <a:endParaRPr kumimoji="1" lang="en-US" altLang="ja-JP" sz="1100" b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As shown on the left.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967714"/>
                  </a:ext>
                </a:extLst>
              </a:tr>
              <a:tr h="60984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altLang="ja-JP" sz="150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8</a:t>
                      </a:r>
                      <a:endParaRPr kumimoji="1" lang="en-US" altLang="ja-JP" sz="150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" altLang="en-US" sz="1300" b="0" kern="1200">
                          <a:solidFill>
                            <a:schemeClr val="tx1"/>
                          </a:solidFill>
                          <a:latin typeface="Meiryo"/>
                          <a:ea typeface="Meiryo"/>
                          <a:cs typeface="+mn-cs"/>
                        </a:rPr>
                        <a:t>Coordinate system transformation</a:t>
                      </a:r>
                      <a:endParaRPr kumimoji="1" lang="ja-JP" altLang="en-US" sz="1300" b="0" kern="1200" dirty="0">
                        <a:solidFill>
                          <a:schemeClr val="tx1"/>
                        </a:solidFill>
                        <a:latin typeface="Meiryo"/>
                        <a:ea typeface="Meiryo"/>
                        <a:cs typeface="+mn-cs"/>
                      </a:endParaRPr>
                    </a:p>
                  </a:txBody>
                  <a:tcPr marT="43252" marB="432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" sz="1100" b="1" i="0" u="none" strike="noStrike" baseline="0" noProof="0">
                          <a:solidFill>
                            <a:srgbClr val="000000"/>
                          </a:solidFill>
                          <a:latin typeface="Meiryo"/>
                          <a:ea typeface="Meiryo"/>
                        </a:rPr>
                        <a:t>New features added.</a:t>
                      </a:r>
                      <a:endParaRPr lang="ja-JP" b="1"/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" altLang="en-US" sz="1100" b="0" i="0" u="none" strike="noStrike" baseline="0" noProof="0">
                          <a:solidFill>
                            <a:srgbClr val="000000"/>
                          </a:solidFill>
                          <a:latin typeface="Meiryo"/>
                          <a:ea typeface="Meiryo"/>
                        </a:rPr>
                        <a:t>Coordinate </a:t>
                      </a:r>
                      <a:r>
                        <a:rPr lang="en" sz="1100" b="0" i="0" u="none" strike="noStrike" baseline="0" noProof="0">
                          <a:solidFill>
                            <a:srgbClr val="000000"/>
                          </a:solidFill>
                          <a:latin typeface="Meiryo"/>
                          <a:ea typeface="Meiryo"/>
                        </a:rPr>
                        <a:t>system transformations can now be performed </a:t>
                      </a:r>
                      <a:endParaRPr lang="ja-JP"/>
                    </a:p>
                  </a:txBody>
                  <a:tcPr marT="43252" marB="432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" sz="1100" b="0" i="0" u="none" strike="noStrike" baseline="0" noProof="0" dirty="0">
                          <a:solidFill>
                            <a:srgbClr val="000000"/>
                          </a:solidFill>
                          <a:latin typeface="Meiryo"/>
                          <a:ea typeface="Meiryo"/>
                        </a:rPr>
                        <a:t>Please refer to the explanation on the next page.</a:t>
                      </a:r>
                      <a:endParaRPr lang="ja-JP" dirty="0"/>
                    </a:p>
                  </a:txBody>
                  <a:tcPr marT="43252" marB="432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992107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0816F7B-F153-9D42-495E-C622028D5C76}"/>
              </a:ext>
            </a:extLst>
          </p:cNvPr>
          <p:cNvSpPr txBox="1"/>
          <p:nvPr/>
        </p:nvSpPr>
        <p:spPr>
          <a:xfrm>
            <a:off x="143360" y="760797"/>
            <a:ext cx="11779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The Smart Construction Groupware </a:t>
            </a:r>
            <a:r>
              <a:rPr kumimoji="1" lang="en" altLang="en-US" sz="1400" dirty="0">
                <a:latin typeface="Meiryo" panose="020B0604030504040204" pitchFamily="34" charset="-128"/>
                <a:ea typeface="Meiryo" panose="020B0604030504040204" pitchFamily="34" charset="-128"/>
              </a:rPr>
              <a:t>update will be released on the following dates and with the following content.</a:t>
            </a:r>
            <a:endParaRPr kumimoji="1"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0E75267-4746-4B7A-D11B-744724BC63F7}"/>
              </a:ext>
            </a:extLst>
          </p:cNvPr>
          <p:cNvSpPr txBox="1"/>
          <p:nvPr/>
        </p:nvSpPr>
        <p:spPr>
          <a:xfrm>
            <a:off x="411717" y="1221263"/>
            <a:ext cx="1098562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" altLang="en-US" b="1" u="sng" dirty="0">
                <a:latin typeface="Meiryo"/>
                <a:ea typeface="Meiryo"/>
              </a:rPr>
              <a:t>Release schedule: </a:t>
            </a:r>
            <a:r>
              <a:rPr lang="en" altLang="ja-JP" b="1" u="sng" dirty="0">
                <a:latin typeface="Meiryo"/>
                <a:ea typeface="Meiryo"/>
              </a:rPr>
              <a:t>Monday </a:t>
            </a:r>
            <a:r>
              <a:rPr lang="en" altLang="en-US" b="1" u="sng" dirty="0">
                <a:latin typeface="Meiryo"/>
                <a:ea typeface="Meiryo"/>
              </a:rPr>
              <a:t>, February </a:t>
            </a:r>
            <a:r>
              <a:rPr lang="en" altLang="ja-JP" b="1" u="sng" dirty="0">
                <a:latin typeface="Meiryo"/>
                <a:ea typeface="Meiryo"/>
              </a:rPr>
              <a:t>9th ( </a:t>
            </a:r>
            <a:r>
              <a:rPr lang="en" altLang="en-US" b="1" u="sng" dirty="0">
                <a:latin typeface="Meiryo"/>
                <a:ea typeface="Meiryo"/>
              </a:rPr>
              <a:t>Japan time </a:t>
            </a:r>
            <a:r>
              <a:rPr lang="en" altLang="ja-JP" b="1" u="sng" dirty="0">
                <a:latin typeface="Meiryo"/>
                <a:ea typeface="Meiryo"/>
              </a:rPr>
              <a:t>) ( </a:t>
            </a:r>
            <a:r>
              <a:rPr lang="en" altLang="en-US" b="1" u="sng" dirty="0">
                <a:latin typeface="Meiryo"/>
                <a:ea typeface="Meiryo"/>
              </a:rPr>
              <a:t>planned </a:t>
            </a:r>
            <a:r>
              <a:rPr lang="en" altLang="ja-JP" b="1" u="sng" dirty="0">
                <a:latin typeface="Meiryo"/>
                <a:ea typeface="Meiryo"/>
              </a:rPr>
              <a:t>) </a:t>
            </a:r>
            <a:r>
              <a:rPr lang="en" altLang="en-US" b="1" u="sng" dirty="0">
                <a:latin typeface="Meiryo"/>
                <a:ea typeface="Meiryo"/>
              </a:rPr>
              <a:t>1 </a:t>
            </a:r>
            <a:r>
              <a:rPr lang="en" altLang="ja-JP" b="1" u="sng" dirty="0">
                <a:latin typeface="Meiryo"/>
                <a:ea typeface="Meiryo"/>
              </a:rPr>
              <a:t>9:00 </a:t>
            </a:r>
            <a:r>
              <a:rPr lang="en" altLang="en-US" b="1" u="sng" dirty="0">
                <a:latin typeface="Meiryo"/>
                <a:ea typeface="Meiryo"/>
              </a:rPr>
              <a:t>to </a:t>
            </a:r>
            <a:r>
              <a:rPr lang="en" altLang="ja-JP" b="1" u="sng" dirty="0">
                <a:latin typeface="Meiryo"/>
                <a:ea typeface="Meiryo"/>
              </a:rPr>
              <a:t>22:00</a:t>
            </a:r>
          </a:p>
        </p:txBody>
      </p:sp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93CB609E-A8F5-49AE-5128-DA25DB686D0D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en-US" dirty="0"/>
              <a:t>Release Item List</a:t>
            </a:r>
          </a:p>
        </p:txBody>
      </p:sp>
    </p:spTree>
    <p:extLst>
      <p:ext uri="{BB962C8B-B14F-4D97-AF65-F5344CB8AC3E}">
        <p14:creationId xmlns:p14="http://schemas.microsoft.com/office/powerpoint/2010/main" val="64744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7F4D0-F71C-45C3-7711-079E972E8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2043168F-140E-6F70-1664-F6808910A99E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 lIns="91440" tIns="45720" rIns="91440" bIns="45720" anchor="t"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en-US">
                <a:latin typeface="メイリオ"/>
                <a:ea typeface="メイリオ"/>
              </a:rPr>
              <a:t>Release Item </a:t>
            </a:r>
            <a:r>
              <a:rPr lang="en" altLang="ja-JP" dirty="0">
                <a:latin typeface="メイリオ"/>
                <a:ea typeface="メイリオ"/>
              </a:rPr>
              <a:t>No. </a:t>
            </a:r>
            <a:r>
              <a:rPr lang="en" altLang="en-US">
                <a:latin typeface="メイリオ"/>
                <a:ea typeface="メイリオ"/>
              </a:rPr>
              <a:t>1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35FBE19-1BA7-534F-0CC3-51AE3CFFC112}"/>
              </a:ext>
            </a:extLst>
          </p:cNvPr>
          <p:cNvSpPr txBox="1"/>
          <p:nvPr/>
        </p:nvSpPr>
        <p:spPr>
          <a:xfrm>
            <a:off x="261550" y="764722"/>
            <a:ext cx="1166375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" altLang="ja-JP" sz="1400" u="sng" dirty="0">
                <a:solidFill>
                  <a:srgbClr val="1D1C1D"/>
                </a:solidFill>
                <a:latin typeface="Meiryo"/>
                <a:ea typeface="Meiryo"/>
              </a:rPr>
              <a:t>No.1</a:t>
            </a:r>
            <a:endParaRPr lang="en-US" altLang="ja-JP" sz="1400" u="sng" dirty="0">
              <a:solidFill>
                <a:srgbClr val="1D1C1D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" altLang="en-US" sz="1400" dirty="0">
                <a:latin typeface="Meiryo"/>
                <a:ea typeface="Meiryo"/>
              </a:rPr>
              <a:t>Introducing external file sharing</a:t>
            </a:r>
            <a:endParaRPr kumimoji="1" lang="en-US" altLang="ja-JP" sz="1400" dirty="0">
              <a:latin typeface="Meiryo"/>
              <a:ea typeface="Meiryo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BC557A3-4CF2-96AA-2D08-746FABA36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650384"/>
            <a:ext cx="11745179" cy="281353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A3CE191-1593-964A-A118-566C1D5B0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012" y="3057153"/>
            <a:ext cx="2830362" cy="33484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3443E97-B278-07AB-0CB4-15DECFECBDBD}"/>
              </a:ext>
            </a:extLst>
          </p:cNvPr>
          <p:cNvSpPr/>
          <p:nvPr/>
        </p:nvSpPr>
        <p:spPr>
          <a:xfrm>
            <a:off x="11379199" y="2143725"/>
            <a:ext cx="578103" cy="26478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16BA79-D14D-DFB9-FF59-19DC63F1A51A}"/>
              </a:ext>
            </a:extLst>
          </p:cNvPr>
          <p:cNvSpPr txBox="1"/>
          <p:nvPr/>
        </p:nvSpPr>
        <p:spPr>
          <a:xfrm>
            <a:off x="177879" y="1284775"/>
            <a:ext cx="4149086" cy="396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Public sharing ( a function that issues </a:t>
            </a:r>
            <a:r>
              <a:rPr kumimoji="1" lang="en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a URL that </a:t>
            </a:r>
            <a:r>
              <a:rPr kumimoji="1" lang="en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allows downloading of files for a certain period of time)</a:t>
            </a:r>
          </a:p>
        </p:txBody>
      </p:sp>
      <p:cxnSp>
        <p:nvCxnSpPr>
          <p:cNvPr id="11" name="コネクタ: カギ線 10">
            <a:extLst>
              <a:ext uri="{FF2B5EF4-FFF2-40B4-BE49-F238E27FC236}">
                <a16:creationId xmlns:a16="http://schemas.microsoft.com/office/drawing/2014/main" id="{DD4F4392-034F-C974-193D-7012A45E93EE}"/>
              </a:ext>
            </a:extLst>
          </p:cNvPr>
          <p:cNvCxnSpPr>
            <a:cxnSpLocks/>
            <a:endCxn id="3" idx="0"/>
          </p:cNvCxnSpPr>
          <p:nvPr/>
        </p:nvCxnSpPr>
        <p:spPr>
          <a:xfrm rot="10800000" flipV="1">
            <a:off x="9587193" y="2265077"/>
            <a:ext cx="1792006" cy="792075"/>
          </a:xfrm>
          <a:prstGeom prst="bent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B794F704-43CD-D2D8-1807-639DF5581F57}"/>
              </a:ext>
            </a:extLst>
          </p:cNvPr>
          <p:cNvSpPr/>
          <p:nvPr/>
        </p:nvSpPr>
        <p:spPr>
          <a:xfrm>
            <a:off x="3735294" y="4508149"/>
            <a:ext cx="4281396" cy="1731286"/>
          </a:xfrm>
          <a:prstGeom prst="wedgeRectCallout">
            <a:avLst>
              <a:gd name="adj1" fmla="val 51734"/>
              <a:gd name="adj2" fmla="val -89702"/>
            </a:avLst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You can share up to 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Even if there are multiple files in a folder, the number of selected files will be counted as 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The expiration date can be set to a maximum of 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You can set whether or not to use a password.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If a password is required, you will be asked to enter it when 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7946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689A6-1B31-A134-2F40-F5A8C5F58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F0E7D323-76A1-F1CB-DADA-357D7B7EA95B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 lIns="91440" tIns="45720" rIns="91440" bIns="45720" anchor="t"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en-US">
                <a:latin typeface="メイリオ"/>
                <a:ea typeface="メイリオ"/>
              </a:rPr>
              <a:t>Release Item </a:t>
            </a:r>
            <a:r>
              <a:rPr lang="en" altLang="ja-JP" dirty="0">
                <a:latin typeface="メイリオ"/>
                <a:ea typeface="メイリオ"/>
              </a:rPr>
              <a:t>No. </a:t>
            </a:r>
            <a:r>
              <a:rPr lang="en" altLang="en-US">
                <a:latin typeface="メイリオ"/>
                <a:ea typeface="メイリオ"/>
              </a:rPr>
              <a:t>1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52540EE-6F9E-FD90-0EF8-2C0667655D79}"/>
              </a:ext>
            </a:extLst>
          </p:cNvPr>
          <p:cNvSpPr txBox="1"/>
          <p:nvPr/>
        </p:nvSpPr>
        <p:spPr>
          <a:xfrm>
            <a:off x="261550" y="764722"/>
            <a:ext cx="1166375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" altLang="ja-JP" sz="1400" u="sng" dirty="0">
                <a:solidFill>
                  <a:srgbClr val="1D1C1D"/>
                </a:solidFill>
                <a:latin typeface="Meiryo"/>
                <a:ea typeface="Meiryo"/>
              </a:rPr>
              <a:t>No.1</a:t>
            </a:r>
            <a:endParaRPr lang="en-US" altLang="ja-JP" sz="1400" u="sng" dirty="0">
              <a:solidFill>
                <a:srgbClr val="1D1C1D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" altLang="en-US" sz="1400" dirty="0">
                <a:latin typeface="Meiryo"/>
                <a:ea typeface="Meiryo"/>
              </a:rPr>
              <a:t>Introducing external file sharing</a:t>
            </a:r>
            <a:endParaRPr kumimoji="1" lang="en-US" altLang="ja-JP" sz="1400" dirty="0">
              <a:latin typeface="Meiryo"/>
              <a:ea typeface="Meiryo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413ABA4-1834-671D-69B2-16195BD6E4DA}"/>
              </a:ext>
            </a:extLst>
          </p:cNvPr>
          <p:cNvSpPr txBox="1"/>
          <p:nvPr/>
        </p:nvSpPr>
        <p:spPr>
          <a:xfrm>
            <a:off x="177879" y="1359935"/>
            <a:ext cx="4149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Public Sharing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47A509A-E565-0BEC-1BD5-187BC541A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678149"/>
            <a:ext cx="11752462" cy="269662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6D45EF8-97EE-1B76-7A26-8BD7E5CC5D42}"/>
              </a:ext>
            </a:extLst>
          </p:cNvPr>
          <p:cNvSpPr/>
          <p:nvPr/>
        </p:nvSpPr>
        <p:spPr>
          <a:xfrm>
            <a:off x="490069" y="2717466"/>
            <a:ext cx="11283578" cy="149594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83296414-53E4-B340-04BF-7A6D4380EC34}"/>
              </a:ext>
            </a:extLst>
          </p:cNvPr>
          <p:cNvSpPr/>
          <p:nvPr/>
        </p:nvSpPr>
        <p:spPr>
          <a:xfrm>
            <a:off x="1599450" y="4490220"/>
            <a:ext cx="4825256" cy="1348792"/>
          </a:xfrm>
          <a:prstGeom prst="wedgeRectCallout">
            <a:avLst>
              <a:gd name="adj1" fmla="val -28387"/>
              <a:gd name="adj2" fmla="val -67799"/>
            </a:avLst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" altLang="en-US" sz="1200">
                <a:solidFill>
                  <a:schemeClr val="tx1"/>
                </a:solidFill>
                <a:latin typeface="Meiryo UI"/>
                <a:ea typeface="Meiryo UI"/>
              </a:rPr>
              <a:t>The created share will be displayed on the list screen.</a:t>
            </a:r>
            <a:endParaRPr kumimoji="1" lang="en-US" altLang="ja-JP" sz="1200">
              <a:solidFill>
                <a:schemeClr val="tx1"/>
              </a:solidFill>
              <a:latin typeface="Meiryo UI"/>
              <a:ea typeface="Meiryo U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download </a:t>
            </a:r>
            <a:r>
              <a:rPr kumimoji="1" lang="en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time and number of </a:t>
            </a:r>
            <a:r>
              <a:rPr kumimoji="1" lang="en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downloads </a:t>
            </a:r>
            <a:r>
              <a:rPr kumimoji="1" lang="en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will be displayed.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You can move to the download screen.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You can stop sharing or delete it without leaving a history.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If the expiration date has expired or sharing has been stopped, you will be redirected to the end of sharing page.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5916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22C58-3E50-205E-CC18-913AF1794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4420633A-ADD8-27D5-CAE4-D22A0D872D9A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 lIns="91440" tIns="45720" rIns="91440" bIns="45720" anchor="t"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en-US">
                <a:latin typeface="メイリオ"/>
                <a:ea typeface="メイリオ"/>
              </a:rPr>
              <a:t>Release Item </a:t>
            </a:r>
            <a:r>
              <a:rPr lang="en" altLang="ja-JP" dirty="0">
                <a:latin typeface="メイリオ"/>
                <a:ea typeface="メイリオ"/>
              </a:rPr>
              <a:t>No. </a:t>
            </a:r>
            <a:r>
              <a:rPr lang="en" altLang="en-US">
                <a:latin typeface="メイリオ"/>
                <a:ea typeface="メイリオ"/>
              </a:rPr>
              <a:t>1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9B39C8B-1AC2-BC1D-7EF2-342B1EF5E4CC}"/>
              </a:ext>
            </a:extLst>
          </p:cNvPr>
          <p:cNvSpPr txBox="1"/>
          <p:nvPr/>
        </p:nvSpPr>
        <p:spPr>
          <a:xfrm>
            <a:off x="261550" y="764722"/>
            <a:ext cx="1166375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" altLang="ja-JP" sz="1400" u="sng" dirty="0">
                <a:solidFill>
                  <a:srgbClr val="1D1C1D"/>
                </a:solidFill>
                <a:latin typeface="Meiryo"/>
                <a:ea typeface="Meiryo"/>
              </a:rPr>
              <a:t>No.1</a:t>
            </a:r>
            <a:endParaRPr lang="en-US" altLang="ja-JP" sz="1400" u="sng" dirty="0">
              <a:solidFill>
                <a:srgbClr val="1D1C1D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" altLang="en-US" sz="1400" dirty="0">
                <a:latin typeface="Meiryo"/>
                <a:ea typeface="Meiryo"/>
              </a:rPr>
              <a:t>Introducing external file sharing</a:t>
            </a:r>
            <a:endParaRPr kumimoji="1" lang="en-US" altLang="ja-JP" sz="1400" dirty="0">
              <a:latin typeface="Meiryo"/>
              <a:ea typeface="Meiryo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2EFAED2-1377-25C0-B9A2-04C76CFAA532}"/>
              </a:ext>
            </a:extLst>
          </p:cNvPr>
          <p:cNvSpPr txBox="1"/>
          <p:nvPr/>
        </p:nvSpPr>
        <p:spPr>
          <a:xfrm>
            <a:off x="177879" y="1359935"/>
            <a:ext cx="4149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Download screen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965DE30-3659-09EF-FF60-194862C1F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678149"/>
            <a:ext cx="11663750" cy="32645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037FD241-6A38-E87D-4DBC-CC0D493357AC}"/>
              </a:ext>
            </a:extLst>
          </p:cNvPr>
          <p:cNvSpPr/>
          <p:nvPr/>
        </p:nvSpPr>
        <p:spPr>
          <a:xfrm>
            <a:off x="3517897" y="5206163"/>
            <a:ext cx="5016503" cy="583804"/>
          </a:xfrm>
          <a:prstGeom prst="wedgeRectCallout">
            <a:avLst>
              <a:gd name="adj1" fmla="val -31246"/>
              <a:gd name="adj2" fmla="val -133316"/>
            </a:avLst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You can download files as though you do not have Smart Construction account. 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1655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2A117-BFE3-1D04-D154-AF97BFFC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CB87F68B-5828-50DC-59FE-B8918BC49A8E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 lIns="91440" tIns="45720" rIns="91440" bIns="45720" anchor="t"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en-US">
                <a:latin typeface="メイリオ"/>
                <a:ea typeface="メイリオ"/>
              </a:rPr>
              <a:t>Release Item </a:t>
            </a:r>
            <a:r>
              <a:rPr lang="en" altLang="ja-JP" dirty="0">
                <a:latin typeface="メイリオ"/>
                <a:ea typeface="メイリオ"/>
              </a:rPr>
              <a:t>No. </a:t>
            </a:r>
            <a:r>
              <a:rPr lang="en" altLang="en-US">
                <a:latin typeface="メイリオ"/>
                <a:ea typeface="メイリオ"/>
              </a:rPr>
              <a:t>1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CF98049-100A-63CF-4BFE-AD79B7BFF963}"/>
              </a:ext>
            </a:extLst>
          </p:cNvPr>
          <p:cNvSpPr txBox="1"/>
          <p:nvPr/>
        </p:nvSpPr>
        <p:spPr>
          <a:xfrm>
            <a:off x="261550" y="764722"/>
            <a:ext cx="1166375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" altLang="ja-JP" sz="1400" u="sng" dirty="0">
                <a:solidFill>
                  <a:srgbClr val="1D1C1D"/>
                </a:solidFill>
                <a:latin typeface="Meiryo"/>
                <a:ea typeface="Meiryo"/>
              </a:rPr>
              <a:t>No.1</a:t>
            </a:r>
            <a:endParaRPr lang="en-US" altLang="ja-JP" sz="1400" u="sng" dirty="0">
              <a:solidFill>
                <a:srgbClr val="1D1C1D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" altLang="en-US" sz="1400" dirty="0">
                <a:latin typeface="Meiryo"/>
                <a:ea typeface="Meiryo"/>
              </a:rPr>
              <a:t>Introducing external file sharing</a:t>
            </a:r>
            <a:endParaRPr kumimoji="1" lang="en-US" altLang="ja-JP" sz="1400" dirty="0">
              <a:latin typeface="Meiryo"/>
              <a:ea typeface="Meiryo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1DA3DBD-7A48-0A4F-2A2B-BE825ADF874F}"/>
              </a:ext>
            </a:extLst>
          </p:cNvPr>
          <p:cNvSpPr txBox="1"/>
          <p:nvPr/>
        </p:nvSpPr>
        <p:spPr>
          <a:xfrm>
            <a:off x="177879" y="1359935"/>
            <a:ext cx="4149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Public sharing (no longer available)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E3A9658-E4AC-5497-F978-7B25BBE25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678149"/>
            <a:ext cx="11494853" cy="399949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8C62B419-822F-A49A-2329-B4AB6B2E06CA}"/>
              </a:ext>
            </a:extLst>
          </p:cNvPr>
          <p:cNvSpPr/>
          <p:nvPr/>
        </p:nvSpPr>
        <p:spPr>
          <a:xfrm>
            <a:off x="5424391" y="2110351"/>
            <a:ext cx="5016503" cy="583804"/>
          </a:xfrm>
          <a:prstGeom prst="wedgeRectCallout">
            <a:avLst>
              <a:gd name="adj1" fmla="val 51673"/>
              <a:gd name="adj2" fmla="val 88829"/>
            </a:avLst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download </a:t>
            </a:r>
            <a:r>
              <a:rPr kumimoji="1" lang="en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history, you can delete it without leaving a history.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DB74CA49-976B-637C-BEAE-179FB2671911}"/>
              </a:ext>
            </a:extLst>
          </p:cNvPr>
          <p:cNvSpPr/>
          <p:nvPr/>
        </p:nvSpPr>
        <p:spPr>
          <a:xfrm>
            <a:off x="5475191" y="3580042"/>
            <a:ext cx="5016503" cy="583804"/>
          </a:xfrm>
          <a:prstGeom prst="wedgeRectCallout">
            <a:avLst>
              <a:gd name="adj1" fmla="val 50005"/>
              <a:gd name="adj2" fmla="val 88829"/>
            </a:avLst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download </a:t>
            </a:r>
            <a:r>
              <a:rPr kumimoji="1" lang="en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history, you cannot delete the history.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5F94B537-557A-55A0-C701-D698A4462CCF}"/>
              </a:ext>
            </a:extLst>
          </p:cNvPr>
          <p:cNvSpPr/>
          <p:nvPr/>
        </p:nvSpPr>
        <p:spPr>
          <a:xfrm>
            <a:off x="3326649" y="1094345"/>
            <a:ext cx="5016503" cy="583804"/>
          </a:xfrm>
          <a:prstGeom prst="wedgeRectCallout">
            <a:avLst>
              <a:gd name="adj1" fmla="val -88788"/>
              <a:gd name="adj2" fmla="val 137967"/>
            </a:avLst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If the expiration date has passed or sharing has been stopped, you will be redirected to the end of publishing page.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C7EAF02-FD6F-C20B-A663-DE910FFA8AD2}"/>
              </a:ext>
            </a:extLst>
          </p:cNvPr>
          <p:cNvSpPr/>
          <p:nvPr/>
        </p:nvSpPr>
        <p:spPr>
          <a:xfrm flipV="1">
            <a:off x="830729" y="2110350"/>
            <a:ext cx="525930" cy="2563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E2A40B1-CD7E-0A57-349F-1F8FB0546F49}"/>
              </a:ext>
            </a:extLst>
          </p:cNvPr>
          <p:cNvSpPr/>
          <p:nvPr/>
        </p:nvSpPr>
        <p:spPr>
          <a:xfrm>
            <a:off x="10554447" y="2766148"/>
            <a:ext cx="977154" cy="28788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4FA1A3F-785B-7BF1-64FD-801807FAD7F1}"/>
              </a:ext>
            </a:extLst>
          </p:cNvPr>
          <p:cNvSpPr/>
          <p:nvPr/>
        </p:nvSpPr>
        <p:spPr>
          <a:xfrm>
            <a:off x="10554447" y="4199702"/>
            <a:ext cx="977154" cy="28788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2270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EF0A5-570A-F476-C307-EF5A0308B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図 90">
            <a:extLst>
              <a:ext uri="{FF2B5EF4-FFF2-40B4-BE49-F238E27FC236}">
                <a16:creationId xmlns:a16="http://schemas.microsoft.com/office/drawing/2014/main" id="{FD88F8A0-D038-1F4C-5A97-076682BB8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75" y="1461092"/>
            <a:ext cx="9190154" cy="49397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23BF7EBA-DEB8-F3FA-BECD-A8D989352325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 lIns="91440" tIns="45720" rIns="91440" bIns="45720" anchor="t"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en-US">
                <a:latin typeface="メイリオ"/>
                <a:ea typeface="メイリオ"/>
              </a:rPr>
              <a:t>Release Item </a:t>
            </a:r>
            <a:r>
              <a:rPr lang="en" altLang="ja-JP" dirty="0">
                <a:latin typeface="メイリオ"/>
                <a:ea typeface="メイリオ"/>
              </a:rPr>
              <a:t>No. </a:t>
            </a:r>
            <a:r>
              <a:rPr lang="en" altLang="en-US">
                <a:latin typeface="メイリオ"/>
                <a:ea typeface="メイリオ"/>
              </a:rPr>
              <a:t>8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DFCF749-8866-3336-D515-2AA5CE59CFDC}"/>
              </a:ext>
            </a:extLst>
          </p:cNvPr>
          <p:cNvSpPr txBox="1"/>
          <p:nvPr/>
        </p:nvSpPr>
        <p:spPr>
          <a:xfrm>
            <a:off x="260907" y="764722"/>
            <a:ext cx="11979562" cy="6040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" altLang="ja-JP" sz="1400" u="sng" dirty="0">
                <a:solidFill>
                  <a:srgbClr val="1D1C1D"/>
                </a:solidFill>
                <a:latin typeface="Meiryo"/>
                <a:ea typeface="Meiryo"/>
              </a:rPr>
              <a:t>No.8</a:t>
            </a:r>
            <a:endParaRPr lang="en-US" altLang="ja-JP" sz="1400" u="sng" dirty="0">
              <a:solidFill>
                <a:srgbClr val="1D1C1D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" altLang="en-US" sz="1400" dirty="0">
                <a:latin typeface="Meiryo"/>
                <a:ea typeface="Meiryo"/>
              </a:rPr>
              <a:t>Coordinate system transformations can now be performed using localization files.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E3D3223-101E-5EC0-7B29-1D9A2406AE70}"/>
              </a:ext>
            </a:extLst>
          </p:cNvPr>
          <p:cNvSpPr/>
          <p:nvPr/>
        </p:nvSpPr>
        <p:spPr>
          <a:xfrm>
            <a:off x="8591211" y="2832625"/>
            <a:ext cx="1034118" cy="106548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吹き出し: 四角形 37">
            <a:extLst>
              <a:ext uri="{FF2B5EF4-FFF2-40B4-BE49-F238E27FC236}">
                <a16:creationId xmlns:a16="http://schemas.microsoft.com/office/drawing/2014/main" id="{910CED3E-C45B-5B24-E5D9-E20ED5998140}"/>
              </a:ext>
            </a:extLst>
          </p:cNvPr>
          <p:cNvSpPr/>
          <p:nvPr/>
        </p:nvSpPr>
        <p:spPr>
          <a:xfrm>
            <a:off x="9517538" y="2258113"/>
            <a:ext cx="1826327" cy="553028"/>
          </a:xfrm>
          <a:prstGeom prst="wedgeRectCallout">
            <a:avLst>
              <a:gd name="adj1" fmla="val -46745"/>
              <a:gd name="adj2" fmla="val 102586"/>
            </a:avLst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 anchorCtr="0">
            <a:spAutoFit/>
          </a:bodyPr>
          <a:lstStyle/>
          <a:p>
            <a:r>
              <a:rPr lang="en" altLang="en-US" sz="1050" dirty="0">
                <a:latin typeface="メイリオ"/>
                <a:ea typeface="メイリオ"/>
              </a:rPr>
              <a:t>Localization information used to convert the coordinate system</a:t>
            </a:r>
            <a:endParaRPr lang="en-US" altLang="ja-JP" sz="1050" dirty="0">
              <a:latin typeface="メイリオ"/>
              <a:ea typeface="メイリオ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D962E45-B444-7A54-8743-E23632B90F71}"/>
              </a:ext>
            </a:extLst>
          </p:cNvPr>
          <p:cNvSpPr txBox="1"/>
          <p:nvPr/>
        </p:nvSpPr>
        <p:spPr>
          <a:xfrm>
            <a:off x="7114018" y="4842214"/>
            <a:ext cx="2819921" cy="6144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defTabSz="685800">
              <a:defRPr/>
            </a:pPr>
            <a:r>
              <a:rPr lang="en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The point cloud is displayed after coordinate system transformation using the localization information.</a:t>
            </a:r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66B9586C-3447-5AAA-25F4-FAB97D6F0BA6}"/>
              </a:ext>
            </a:extLst>
          </p:cNvPr>
          <p:cNvCxnSpPr>
            <a:cxnSpLocks/>
            <a:stCxn id="92" idx="3"/>
            <a:endCxn id="39" idx="1"/>
          </p:cNvCxnSpPr>
          <p:nvPr/>
        </p:nvCxnSpPr>
        <p:spPr>
          <a:xfrm>
            <a:off x="6446520" y="4596948"/>
            <a:ext cx="667498" cy="552505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9A212E71-4605-8D46-D7B4-29CB71E3E171}"/>
              </a:ext>
            </a:extLst>
          </p:cNvPr>
          <p:cNvSpPr txBox="1"/>
          <p:nvPr/>
        </p:nvSpPr>
        <p:spPr>
          <a:xfrm>
            <a:off x="9864432" y="5647501"/>
            <a:ext cx="2203539" cy="8602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defTabSz="685800">
              <a:defRPr/>
            </a:pPr>
            <a:r>
              <a:rPr lang="en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* </a:t>
            </a:r>
            <a:r>
              <a:rPr lang="en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Details and screen images for each conversion method are provided on the next page.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0AA644D4-2125-A382-D375-5A40E30B690B}"/>
              </a:ext>
            </a:extLst>
          </p:cNvPr>
          <p:cNvSpPr/>
          <p:nvPr/>
        </p:nvSpPr>
        <p:spPr>
          <a:xfrm>
            <a:off x="3701862" y="3191876"/>
            <a:ext cx="2744658" cy="281014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553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EF0A5-570A-F476-C307-EF5A0308B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60E304D6-F1DA-1C10-A0C5-7CC296021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75" y="1461092"/>
            <a:ext cx="5273040" cy="36995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9E28E58D-7009-1C7A-E245-ACCAA8EEE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695" y="2578494"/>
            <a:ext cx="5273040" cy="36995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1032472-FBCA-A2FF-A97E-539094D409F8}"/>
              </a:ext>
            </a:extLst>
          </p:cNvPr>
          <p:cNvSpPr/>
          <p:nvPr/>
        </p:nvSpPr>
        <p:spPr>
          <a:xfrm>
            <a:off x="9852079" y="3695700"/>
            <a:ext cx="814656" cy="34749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25E6BDEE-71D1-70CF-4775-8D6A80AD4B2A}"/>
              </a:ext>
            </a:extLst>
          </p:cNvPr>
          <p:cNvSpPr/>
          <p:nvPr/>
        </p:nvSpPr>
        <p:spPr>
          <a:xfrm>
            <a:off x="10250146" y="2933273"/>
            <a:ext cx="1738906" cy="553028"/>
          </a:xfrm>
          <a:prstGeom prst="wedgeRectCallout">
            <a:avLst>
              <a:gd name="adj1" fmla="val -46745"/>
              <a:gd name="adj2" fmla="val 102586"/>
            </a:avLst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 anchorCtr="0">
            <a:spAutoFit/>
          </a:bodyPr>
          <a:lstStyle/>
          <a:p>
            <a:r>
              <a:rPr lang="en" altLang="en-US" sz="1050" dirty="0">
                <a:latin typeface="メイリオ"/>
                <a:ea typeface="メイリオ"/>
              </a:rPr>
              <a:t>Projection information used to convert the coordinate system</a:t>
            </a:r>
            <a:endParaRPr lang="en-US" altLang="ja-JP" sz="1050" dirty="0">
              <a:latin typeface="メイリオ"/>
              <a:ea typeface="メイリオ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A50F79C-C7EA-3C48-BC88-F41084422EF3}"/>
              </a:ext>
            </a:extLst>
          </p:cNvPr>
          <p:cNvSpPr txBox="1"/>
          <p:nvPr/>
        </p:nvSpPr>
        <p:spPr>
          <a:xfrm>
            <a:off x="9829091" y="4730468"/>
            <a:ext cx="2232184" cy="8602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defTabSz="685800">
              <a:defRPr/>
            </a:pPr>
            <a:r>
              <a:rPr lang="en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The point cloud is displayed transformed using the projection information.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A17B9AC-8EFF-3985-008E-926017DF2FB1}"/>
              </a:ext>
            </a:extLst>
          </p:cNvPr>
          <p:cNvSpPr/>
          <p:nvPr/>
        </p:nvSpPr>
        <p:spPr>
          <a:xfrm>
            <a:off x="6961855" y="3985260"/>
            <a:ext cx="2319125" cy="19888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EB30F8AD-11AB-B307-AA01-32121257E002}"/>
              </a:ext>
            </a:extLst>
          </p:cNvPr>
          <p:cNvCxnSpPr>
            <a:cxnSpLocks/>
            <a:stCxn id="29" idx="3"/>
            <a:endCxn id="28" idx="1"/>
          </p:cNvCxnSpPr>
          <p:nvPr/>
        </p:nvCxnSpPr>
        <p:spPr>
          <a:xfrm>
            <a:off x="9280980" y="4979670"/>
            <a:ext cx="548111" cy="180931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23BF7EBA-DEB8-F3FA-BECD-A8D989352325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 lIns="91440" tIns="45720" rIns="91440" bIns="45720" anchor="t"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en-US">
                <a:latin typeface="メイリオ"/>
                <a:ea typeface="メイリオ"/>
              </a:rPr>
              <a:t>Release Item </a:t>
            </a:r>
            <a:r>
              <a:rPr lang="en" altLang="ja-JP" dirty="0">
                <a:latin typeface="メイリオ"/>
                <a:ea typeface="メイリオ"/>
              </a:rPr>
              <a:t>No. </a:t>
            </a:r>
            <a:r>
              <a:rPr lang="en" altLang="en-US">
                <a:latin typeface="メイリオ"/>
                <a:ea typeface="メイリオ"/>
              </a:rPr>
              <a:t>8</a:t>
            </a:r>
            <a:endParaRPr lang="en-US" altLang="ja-JP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11ED53C-6C5B-3DA0-5319-F36273C31253}"/>
              </a:ext>
            </a:extLst>
          </p:cNvPr>
          <p:cNvSpPr txBox="1"/>
          <p:nvPr/>
        </p:nvSpPr>
        <p:spPr>
          <a:xfrm>
            <a:off x="484447" y="1514248"/>
            <a:ext cx="3436613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defTabSz="685800">
              <a:defRPr/>
            </a:pPr>
            <a:r>
              <a:rPr lang="en" altLang="en-US" sz="1200" dirty="0">
                <a:latin typeface="メイリオ"/>
                <a:ea typeface="メイリオ"/>
              </a:rPr>
              <a:t>"Select from projection" </a:t>
            </a:r>
            <a:r>
              <a:rPr lang="en" altLang="ja-JP" sz="1200" dirty="0">
                <a:latin typeface="メイリオ"/>
                <a:ea typeface="メイリオ"/>
              </a:rPr>
              <a:t>* </a:t>
            </a:r>
            <a:r>
              <a:rPr lang="en" altLang="en-US" sz="1200" dirty="0">
                <a:latin typeface="メイリオ"/>
                <a:ea typeface="メイリオ"/>
              </a:rPr>
              <a:t>Existing function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DF7212B-43E2-18E8-2A25-6E933B2409D9}"/>
              </a:ext>
            </a:extLst>
          </p:cNvPr>
          <p:cNvSpPr/>
          <p:nvPr/>
        </p:nvSpPr>
        <p:spPr>
          <a:xfrm>
            <a:off x="2218026" y="3176845"/>
            <a:ext cx="1570542" cy="51885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5AD16F1-F6A9-2942-344B-CD50E3768E4B}"/>
              </a:ext>
            </a:extLst>
          </p:cNvPr>
          <p:cNvSpPr txBox="1"/>
          <p:nvPr/>
        </p:nvSpPr>
        <p:spPr>
          <a:xfrm>
            <a:off x="147783" y="4180999"/>
            <a:ext cx="2887043" cy="8178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defTabSz="685800">
              <a:defRPr/>
            </a:pPr>
            <a:r>
              <a:rPr lang="en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You can perform coordinate system conversion by specifying the "coordinate system" and "vertical reference".</a:t>
            </a: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44650D7F-E0BC-2350-2119-322FD93D9DA1}"/>
              </a:ext>
            </a:extLst>
          </p:cNvPr>
          <p:cNvCxnSpPr>
            <a:cxnSpLocks/>
            <a:stCxn id="16" idx="0"/>
            <a:endCxn id="15" idx="1"/>
          </p:cNvCxnSpPr>
          <p:nvPr/>
        </p:nvCxnSpPr>
        <p:spPr>
          <a:xfrm flipV="1">
            <a:off x="1591305" y="3436273"/>
            <a:ext cx="626721" cy="744726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9839629-255A-B431-FD80-2DD7B06DA728}"/>
              </a:ext>
            </a:extLst>
          </p:cNvPr>
          <p:cNvSpPr/>
          <p:nvPr/>
        </p:nvSpPr>
        <p:spPr>
          <a:xfrm>
            <a:off x="2218025" y="2931560"/>
            <a:ext cx="1570543" cy="12735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19B3AE58-F9AF-1BBE-D4F9-843D3B4FC50A}"/>
              </a:ext>
            </a:extLst>
          </p:cNvPr>
          <p:cNvSpPr/>
          <p:nvPr/>
        </p:nvSpPr>
        <p:spPr>
          <a:xfrm>
            <a:off x="3340388" y="3748916"/>
            <a:ext cx="445799" cy="14859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コネクタ: カギ線 31">
            <a:extLst>
              <a:ext uri="{FF2B5EF4-FFF2-40B4-BE49-F238E27FC236}">
                <a16:creationId xmlns:a16="http://schemas.microsoft.com/office/drawing/2014/main" id="{B8E527EA-A299-B75E-00BD-FE441E8658F9}"/>
              </a:ext>
            </a:extLst>
          </p:cNvPr>
          <p:cNvCxnSpPr>
            <a:cxnSpLocks/>
            <a:stCxn id="31" idx="2"/>
            <a:endCxn id="43" idx="1"/>
          </p:cNvCxnSpPr>
          <p:nvPr/>
        </p:nvCxnSpPr>
        <p:spPr>
          <a:xfrm rot="16200000" flipH="1">
            <a:off x="4213120" y="3247673"/>
            <a:ext cx="530743" cy="1830407"/>
          </a:xfrm>
          <a:prstGeom prst="bent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D7FC51-0A4A-73D3-55BA-AFFF28F38EEF}"/>
              </a:ext>
            </a:extLst>
          </p:cNvPr>
          <p:cNvSpPr txBox="1"/>
          <p:nvPr/>
        </p:nvSpPr>
        <p:spPr>
          <a:xfrm>
            <a:off x="260907" y="764722"/>
            <a:ext cx="11979562" cy="6040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" altLang="ja-JP" sz="1400" u="sng" dirty="0">
                <a:solidFill>
                  <a:srgbClr val="1D1C1D"/>
                </a:solidFill>
                <a:latin typeface="Meiryo"/>
                <a:ea typeface="Meiryo"/>
              </a:rPr>
              <a:t>No.8</a:t>
            </a:r>
            <a:endParaRPr lang="en-US" altLang="ja-JP" sz="1400" u="sng" dirty="0">
              <a:solidFill>
                <a:srgbClr val="1D1C1D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" altLang="en-US" sz="1400" dirty="0">
                <a:latin typeface="Meiryo"/>
                <a:ea typeface="Meiryo"/>
              </a:rPr>
              <a:t>Coordinate system transformations can now be performed using localization files.</a:t>
            </a:r>
          </a:p>
        </p:txBody>
      </p:sp>
    </p:spTree>
    <p:extLst>
      <p:ext uri="{BB962C8B-B14F-4D97-AF65-F5344CB8AC3E}">
        <p14:creationId xmlns:p14="http://schemas.microsoft.com/office/powerpoint/2010/main" val="3758641407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インデック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コンテンツ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説明ペー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A9CACE2D0A15D4A8F5B8EC7AF0030DF" ma:contentTypeVersion="4" ma:contentTypeDescription="新しいドキュメントを作成します。" ma:contentTypeScope="" ma:versionID="dd66d4c482161b7815af5e58f6f093f4">
  <xsd:schema xmlns:xsd="http://www.w3.org/2001/XMLSchema" xmlns:xs="http://www.w3.org/2001/XMLSchema" xmlns:p="http://schemas.microsoft.com/office/2006/metadata/properties" xmlns:ns2="14709c19-9c82-470d-adf9-0ceaa0eaf064" xmlns:ns3="5c59ce6f-7969-4c40-915a-6ad9578fe078" targetNamespace="http://schemas.microsoft.com/office/2006/metadata/properties" ma:root="true" ma:fieldsID="0bfda79ddbc947637978a419ed205f55" ns2:_="" ns3:_="">
    <xsd:import namespace="14709c19-9c82-470d-adf9-0ceaa0eaf064"/>
    <xsd:import namespace="5c59ce6f-7969-4c40-915a-6ad9578fe0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09c19-9c82-470d-adf9-0ceaa0eaf0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59ce6f-7969-4c40-915a-6ad9578fe07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1EF08D-F8DA-4975-B7B2-B9EB78E5EC19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5c59ce6f-7969-4c40-915a-6ad9578fe078"/>
    <ds:schemaRef ds:uri="14709c19-9c82-470d-adf9-0ceaa0eaf064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313DF13-DBC6-40C2-8E3B-21F00D5A61C8}">
  <ds:schemaRefs>
    <ds:schemaRef ds:uri="14709c19-9c82-470d-adf9-0ceaa0eaf064"/>
    <ds:schemaRef ds:uri="5c59ce6f-7969-4c40-915a-6ad9578fe0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F20F481-E198-416A-84A7-0B1B2644A2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62213</TotalTime>
  <Words>1006</Words>
  <Application>Microsoft Macintosh PowerPoint</Application>
  <PresentationFormat>ワイド画面</PresentationFormat>
  <Paragraphs>138</Paragraphs>
  <Slides>13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13</vt:i4>
      </vt:variant>
    </vt:vector>
  </HeadingPairs>
  <TitlesOfParts>
    <vt:vector size="26" baseType="lpstr">
      <vt:lpstr>Meiryo UI</vt:lpstr>
      <vt:lpstr>メイリオ</vt:lpstr>
      <vt:lpstr>メイリオ</vt:lpstr>
      <vt:lpstr>小塚ゴシック Pr6N B</vt:lpstr>
      <vt:lpstr>游ゴシック</vt:lpstr>
      <vt:lpstr>游ゴシック Light</vt:lpstr>
      <vt:lpstr>游ゴシック Medium</vt:lpstr>
      <vt:lpstr>Arial</vt:lpstr>
      <vt:lpstr>Lucida Sans Unicode</vt:lpstr>
      <vt:lpstr>表紙</vt:lpstr>
      <vt:lpstr>インデックス</vt:lpstr>
      <vt:lpstr>コンテンツ扉</vt:lpstr>
      <vt:lpstr>説明ページ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石上 学</dc:creator>
  <cp:lastModifiedBy>Hirata, Kotatsu / 平田　弘達</cp:lastModifiedBy>
  <cp:revision>3566</cp:revision>
  <dcterms:created xsi:type="dcterms:W3CDTF">2021-03-26T09:54:52Z</dcterms:created>
  <dcterms:modified xsi:type="dcterms:W3CDTF">2026-02-04T07:42:01Z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0x0101002A9CACE2D0A15D4A8F5B8EC7AF0030DF</vt:lpwstr>
  </property>
</Properties>
</file>